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0" r:id="rId3"/>
    <p:sldId id="261" r:id="rId4"/>
    <p:sldId id="257" r:id="rId5"/>
    <p:sldId id="258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844684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030136"/>
            <a:ext cx="8791575" cy="2485458"/>
          </a:xfrm>
        </p:spPr>
        <p:txBody>
          <a:bodyPr>
            <a:normAutofit/>
          </a:bodyPr>
          <a:lstStyle/>
          <a:p>
            <a:endParaRPr lang="en-US" sz="7200" cap="none" dirty="0"/>
          </a:p>
        </p:txBody>
      </p:sp>
    </p:spTree>
    <p:extLst>
      <p:ext uri="{BB962C8B-B14F-4D97-AF65-F5344CB8AC3E}">
        <p14:creationId xmlns:p14="http://schemas.microsoft.com/office/powerpoint/2010/main" val="24945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8446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NAMES FOR 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030136"/>
            <a:ext cx="8791575" cy="2485458"/>
          </a:xfrm>
        </p:spPr>
        <p:txBody>
          <a:bodyPr>
            <a:normAutofit fontScale="47500" lnSpcReduction="2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cap="none" dirty="0"/>
              <a:t>Lord’s Supper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cap="none" dirty="0"/>
              <a:t>Breaking Bread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cap="none" dirty="0"/>
              <a:t>Lord’s Table – what God offers us (Lk. 22:30) </a:t>
            </a:r>
          </a:p>
        </p:txBody>
      </p:sp>
    </p:spTree>
    <p:extLst>
      <p:ext uri="{BB962C8B-B14F-4D97-AF65-F5344CB8AC3E}">
        <p14:creationId xmlns:p14="http://schemas.microsoft.com/office/powerpoint/2010/main" val="336611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14038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NAMES FOR THE LORD’S SUPPER</a:t>
            </a:r>
            <a:br>
              <a:rPr lang="en-US" dirty="0"/>
            </a:br>
            <a:r>
              <a:rPr lang="en-US" sz="3600" cap="none" dirty="0"/>
              <a:t>Part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859832"/>
            <a:ext cx="8791575" cy="19973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9600" cap="none" dirty="0"/>
              <a:t>Lord’s Table</a:t>
            </a:r>
          </a:p>
          <a:p>
            <a:pPr algn="ctr"/>
            <a:r>
              <a:rPr lang="en-US" sz="4600" cap="none" dirty="0"/>
              <a:t>(Part 2)</a:t>
            </a:r>
          </a:p>
        </p:txBody>
      </p:sp>
    </p:spTree>
    <p:extLst>
      <p:ext uri="{BB962C8B-B14F-4D97-AF65-F5344CB8AC3E}">
        <p14:creationId xmlns:p14="http://schemas.microsoft.com/office/powerpoint/2010/main" val="177362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1" y="88973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LORD’S TABLE</a:t>
            </a:r>
            <a:br>
              <a:rPr lang="en-US" sz="4400" dirty="0"/>
            </a:br>
            <a:r>
              <a:rPr lang="en-US" sz="3200" cap="none" dirty="0"/>
              <a:t>I Corinthians 10:21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1567543"/>
            <a:ext cx="9905999" cy="4232989"/>
          </a:xfrm>
        </p:spPr>
        <p:txBody>
          <a:bodyPr>
            <a:normAutofit/>
          </a:bodyPr>
          <a:lstStyle/>
          <a:p>
            <a:r>
              <a:rPr lang="en-US" sz="3200" dirty="0"/>
              <a:t>What God offers to us</a:t>
            </a:r>
          </a:p>
          <a:p>
            <a:r>
              <a:rPr lang="en-US" sz="3200" dirty="0"/>
              <a:t>What we offer to God</a:t>
            </a:r>
          </a:p>
        </p:txBody>
      </p:sp>
    </p:spTree>
    <p:extLst>
      <p:ext uri="{BB962C8B-B14F-4D97-AF65-F5344CB8AC3E}">
        <p14:creationId xmlns:p14="http://schemas.microsoft.com/office/powerpoint/2010/main" val="8645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1" y="88973"/>
            <a:ext cx="9905998" cy="104354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LORD’S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1677798"/>
            <a:ext cx="9905999" cy="4122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Ancient text, “</a:t>
            </a:r>
            <a:r>
              <a:rPr lang="en-US" sz="2800" dirty="0" err="1"/>
              <a:t>Chairemon</a:t>
            </a:r>
            <a:r>
              <a:rPr lang="en-US" sz="2800" dirty="0"/>
              <a:t> invites you to a meal at the table of the lord Serapis”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Table = Altar (Mal. 1:7,11-12)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table to other Gods (Is. 65:11)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This fits the context of I Corinthians 10:14-22</a:t>
            </a:r>
          </a:p>
        </p:txBody>
      </p:sp>
    </p:spTree>
    <p:extLst>
      <p:ext uri="{BB962C8B-B14F-4D97-AF65-F5344CB8AC3E}">
        <p14:creationId xmlns:p14="http://schemas.microsoft.com/office/powerpoint/2010/main" val="4867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1" y="88973"/>
            <a:ext cx="9905998" cy="1236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LORD’S TABLE</a:t>
            </a:r>
            <a:br>
              <a:rPr lang="en-US" sz="4400" dirty="0"/>
            </a:br>
            <a:r>
              <a:rPr lang="en-US" sz="4400" cap="none" dirty="0"/>
              <a:t>What We Offer To God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1677798"/>
            <a:ext cx="9905999" cy="4122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A shared meal in honor of our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Our remembrance (I Cor. 11:24-25)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Our exclusive devotion (I Cor. 10:21-22)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Our heartfelt gratitude</a:t>
            </a:r>
          </a:p>
        </p:txBody>
      </p:sp>
    </p:spTree>
    <p:extLst>
      <p:ext uri="{BB962C8B-B14F-4D97-AF65-F5344CB8AC3E}">
        <p14:creationId xmlns:p14="http://schemas.microsoft.com/office/powerpoint/2010/main" val="233390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2" y="443536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/>
              <a:t>“You cannot partake of the table of the Lord and the table of demons.”</a:t>
            </a:r>
            <a:br>
              <a:rPr lang="en-US" sz="4400" cap="none" dirty="0"/>
            </a:br>
            <a:r>
              <a:rPr lang="en-US" sz="4400" cap="none" dirty="0"/>
              <a:t>I Cor. 10:21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4021493"/>
            <a:ext cx="9905999" cy="2034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We will be continue in 5 minutes.  </a:t>
            </a:r>
          </a:p>
          <a:p>
            <a:pPr marL="0" indent="0" algn="ctr">
              <a:buNone/>
            </a:pPr>
            <a:r>
              <a:rPr lang="en-US" sz="2800" dirty="0"/>
              <a:t>For those whose conscience allows, this is a good time to </a:t>
            </a:r>
          </a:p>
          <a:p>
            <a:pPr marL="0" indent="0" algn="ctr">
              <a:buNone/>
            </a:pPr>
            <a:r>
              <a:rPr lang="en-US" sz="2800" dirty="0"/>
              <a:t>partake of the Lord’s Table.</a:t>
            </a:r>
          </a:p>
        </p:txBody>
      </p:sp>
    </p:spTree>
    <p:extLst>
      <p:ext uri="{BB962C8B-B14F-4D97-AF65-F5344CB8AC3E}">
        <p14:creationId xmlns:p14="http://schemas.microsoft.com/office/powerpoint/2010/main" val="1689457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32</TotalTime>
  <Words>180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PowerPoint Presentation</vt:lpstr>
      <vt:lpstr>NAMES FOR THE LORD’S SUPPER</vt:lpstr>
      <vt:lpstr>NAMES FOR THE LORD’S SUPPER Part 3</vt:lpstr>
      <vt:lpstr>LORD’S TABLE I Corinthians 10:21</vt:lpstr>
      <vt:lpstr>LORD’S TABLE</vt:lpstr>
      <vt:lpstr>LORD’S TABLE What We Offer To God</vt:lpstr>
      <vt:lpstr>“You cannot partake of the table of the Lord and the table of demons.” I Cor. 10:21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FOR THE LORD’S SUPPER Part 2</dc:title>
  <dc:creator>Jared Hagan</dc:creator>
  <cp:lastModifiedBy>Jared Hagan</cp:lastModifiedBy>
  <cp:revision>6</cp:revision>
  <dcterms:created xsi:type="dcterms:W3CDTF">2020-05-10T05:02:10Z</dcterms:created>
  <dcterms:modified xsi:type="dcterms:W3CDTF">2020-05-24T05:01:17Z</dcterms:modified>
</cp:coreProperties>
</file>