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7" r:id="rId2"/>
    <p:sldId id="256" r:id="rId3"/>
    <p:sldId id="258" r:id="rId4"/>
    <p:sldId id="260" r:id="rId5"/>
    <p:sldId id="259" r:id="rId6"/>
    <p:sldId id="262" r:id="rId7"/>
    <p:sldId id="261" r:id="rId8"/>
    <p:sldId id="263" r:id="rId9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84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376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54CA-19F4-4771-B6A2-DA5C0742B220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747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126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B40B886-74BB-4D5E-9EA9-584482FE40E6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365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97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136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B24146-07E2-48CA-8629-5887ED47FCDB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81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57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59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767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smtClean="0"/>
              <a:t>1/5/2020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06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DC66D-C6B6-45A2-A1B9-70A8489E9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957" y="145331"/>
            <a:ext cx="8080086" cy="1080938"/>
          </a:xfrm>
        </p:spPr>
        <p:txBody>
          <a:bodyPr/>
          <a:lstStyle/>
          <a:p>
            <a:pPr algn="ctr"/>
            <a:r>
              <a:rPr lang="en-US" dirty="0"/>
              <a:t>PREVIOUS 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E8E5D-B665-4651-836A-6DEB81D3D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957" y="1157681"/>
            <a:ext cx="8080086" cy="5385732"/>
          </a:xfrm>
        </p:spPr>
        <p:txBody>
          <a:bodyPr>
            <a:normAutofit/>
          </a:bodyPr>
          <a:lstStyle/>
          <a:p>
            <a:r>
              <a:rPr lang="en-US" sz="2800" dirty="0"/>
              <a:t>2011 – DRAW NEAR TO THE LORD</a:t>
            </a:r>
          </a:p>
          <a:p>
            <a:r>
              <a:rPr lang="en-US" sz="2800" dirty="0"/>
              <a:t>2012 – WORK FOR THE LORD</a:t>
            </a:r>
          </a:p>
          <a:p>
            <a:r>
              <a:rPr lang="en-US" sz="2800" dirty="0"/>
              <a:t>2013 – UNITY / OF THE SAME MIND / DOING 	     YOUR PART</a:t>
            </a:r>
          </a:p>
          <a:p>
            <a:r>
              <a:rPr lang="en-US" sz="2800" dirty="0"/>
              <a:t>2014 – HONORING GOD</a:t>
            </a:r>
          </a:p>
          <a:p>
            <a:r>
              <a:rPr lang="en-US" sz="2800" dirty="0"/>
              <a:t>2015 – HOPE</a:t>
            </a:r>
          </a:p>
          <a:p>
            <a:r>
              <a:rPr lang="en-US" sz="2800" dirty="0"/>
              <a:t>2016 – GO AND TEACH</a:t>
            </a:r>
          </a:p>
          <a:p>
            <a:r>
              <a:rPr lang="en-US" sz="2800" dirty="0"/>
              <a:t>2017 – LIVING BY FAITH</a:t>
            </a:r>
          </a:p>
          <a:p>
            <a:r>
              <a:rPr lang="en-US" sz="2800" dirty="0"/>
              <a:t>2018 – ADD TO YOUR FAITH</a:t>
            </a:r>
          </a:p>
          <a:p>
            <a:r>
              <a:rPr lang="en-US" sz="2800" dirty="0"/>
              <a:t>2019 – REJOICE IN THE LORD</a:t>
            </a:r>
          </a:p>
        </p:txBody>
      </p:sp>
    </p:spTree>
    <p:extLst>
      <p:ext uri="{BB962C8B-B14F-4D97-AF65-F5344CB8AC3E}">
        <p14:creationId xmlns:p14="http://schemas.microsoft.com/office/powerpoint/2010/main" val="162664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E99C0-7917-4F2E-8705-0B3E887653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/>
              <a:t>LIVE FOR 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EE2EE8-D929-4677-89A2-8F7079B0F5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86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8C702-1ED3-4A87-A0A4-21B7F4BDC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42164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Live for </a:t>
            </a:r>
            <a:r>
              <a:rPr lang="en-US" sz="5400" dirty="0" err="1"/>
              <a:t>christ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61F9D-5025-497E-B240-0FB7016B5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02965"/>
            <a:ext cx="7772400" cy="4469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Romans 14:7-9</a:t>
            </a:r>
          </a:p>
          <a:p>
            <a:pPr marL="0" indent="0">
              <a:buNone/>
            </a:pPr>
            <a:r>
              <a:rPr lang="en-US" sz="2800" dirty="0"/>
              <a:t>7      For not one of us lives for himself, and not one dies for himself;</a:t>
            </a:r>
          </a:p>
          <a:p>
            <a:pPr marL="0" indent="0">
              <a:buNone/>
            </a:pPr>
            <a:r>
              <a:rPr lang="en-US" sz="2800" dirty="0"/>
              <a:t>8      for if we live, we live for the Lord, or if we die, we die for the Lord; therefore whether we live or die, we are the Lord’s.</a:t>
            </a:r>
          </a:p>
          <a:p>
            <a:pPr marL="0" indent="0">
              <a:buNone/>
            </a:pPr>
            <a:r>
              <a:rPr lang="en-US" sz="2800" dirty="0"/>
              <a:t>9      For to this end Christ died and lived again, that He might be Lord both of the dead and of the living.</a:t>
            </a:r>
          </a:p>
        </p:txBody>
      </p:sp>
    </p:spTree>
    <p:extLst>
      <p:ext uri="{BB962C8B-B14F-4D97-AF65-F5344CB8AC3E}">
        <p14:creationId xmlns:p14="http://schemas.microsoft.com/office/powerpoint/2010/main" val="3810802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8C702-1ED3-4A87-A0A4-21B7F4BDC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42164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Live for </a:t>
            </a:r>
            <a:r>
              <a:rPr lang="en-US" sz="5400" dirty="0" err="1"/>
              <a:t>christ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61F9D-5025-497E-B240-0FB7016B5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02965"/>
            <a:ext cx="7772400" cy="4469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II Corinthians 5:14-15</a:t>
            </a:r>
          </a:p>
          <a:p>
            <a:pPr marL="0" indent="0">
              <a:buNone/>
            </a:pPr>
            <a:r>
              <a:rPr lang="en-US" sz="2800" dirty="0"/>
              <a:t>14      For the love of Christ controls us, having concluded this, that one died for all, therefore all died;</a:t>
            </a:r>
          </a:p>
          <a:p>
            <a:pPr marL="0" indent="0">
              <a:buNone/>
            </a:pPr>
            <a:r>
              <a:rPr lang="en-US" sz="2800" dirty="0"/>
              <a:t>15      and He died for all, so that they who live might no longer live for themselves, but for Him who died and rose again on their behalf.</a:t>
            </a:r>
          </a:p>
        </p:txBody>
      </p:sp>
    </p:spTree>
    <p:extLst>
      <p:ext uri="{BB962C8B-B14F-4D97-AF65-F5344CB8AC3E}">
        <p14:creationId xmlns:p14="http://schemas.microsoft.com/office/powerpoint/2010/main" val="3725713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8C702-1ED3-4A87-A0A4-21B7F4BDC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42164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Live for </a:t>
            </a:r>
            <a:r>
              <a:rPr lang="en-US" sz="5400" dirty="0" err="1"/>
              <a:t>christ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61F9D-5025-497E-B240-0FB7016B5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02965"/>
            <a:ext cx="7772400" cy="4469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 Peter 4:1-2</a:t>
            </a:r>
          </a:p>
          <a:p>
            <a:pPr marL="0" indent="0">
              <a:buNone/>
            </a:pPr>
            <a:r>
              <a:rPr lang="en-US" sz="2800" dirty="0"/>
              <a:t>1      Therefore, since Christ has suffered in the flesh, arm yourselves also with the same purpose, because he who has suffered in the flesh has ceased from sin,</a:t>
            </a:r>
          </a:p>
          <a:p>
            <a:pPr marL="0" indent="0">
              <a:buNone/>
            </a:pPr>
            <a:r>
              <a:rPr lang="en-US" sz="2800" dirty="0"/>
              <a:t>2      so as to live the rest of the time in the flesh no longer for the lusts of men, but for the will of God.</a:t>
            </a:r>
          </a:p>
        </p:txBody>
      </p:sp>
    </p:spTree>
    <p:extLst>
      <p:ext uri="{BB962C8B-B14F-4D97-AF65-F5344CB8AC3E}">
        <p14:creationId xmlns:p14="http://schemas.microsoft.com/office/powerpoint/2010/main" val="3814741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8C702-1ED3-4A87-A0A4-21B7F4BDC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42164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Live for </a:t>
            </a:r>
            <a:r>
              <a:rPr lang="en-US" sz="5400" dirty="0" err="1"/>
              <a:t>christ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61F9D-5025-497E-B240-0FB7016B5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02965"/>
            <a:ext cx="7772400" cy="446923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A </a:t>
            </a:r>
            <a:r>
              <a:rPr lang="en-US" sz="3200" dirty="0">
                <a:solidFill>
                  <a:srgbClr val="FF0000"/>
                </a:solidFill>
              </a:rPr>
              <a:t>Selfless</a:t>
            </a:r>
            <a:r>
              <a:rPr lang="en-US" sz="3200" dirty="0"/>
              <a:t> Life (II Cor. 5:15; I Pet. 4:2)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A </a:t>
            </a:r>
            <a:r>
              <a:rPr lang="en-US" sz="3200" dirty="0">
                <a:solidFill>
                  <a:srgbClr val="FF0000"/>
                </a:solidFill>
              </a:rPr>
              <a:t>Daily</a:t>
            </a:r>
            <a:r>
              <a:rPr lang="en-US" sz="3200" dirty="0"/>
              <a:t> Life (Rom. 14:8-9)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A </a:t>
            </a:r>
            <a:r>
              <a:rPr lang="en-US" sz="3200" dirty="0">
                <a:solidFill>
                  <a:srgbClr val="FF0000"/>
                </a:solidFill>
              </a:rPr>
              <a:t>Focused</a:t>
            </a:r>
            <a:r>
              <a:rPr lang="en-US" sz="3200" dirty="0"/>
              <a:t> Life</a:t>
            </a:r>
          </a:p>
          <a:p>
            <a:pPr lvl="2"/>
            <a:r>
              <a:rPr lang="en-US" sz="2800" dirty="0"/>
              <a:t>Focused on pleasing Him (Eph. 5:10; I </a:t>
            </a:r>
            <a:r>
              <a:rPr lang="en-US" sz="2800" dirty="0" err="1"/>
              <a:t>Thes</a:t>
            </a:r>
            <a:r>
              <a:rPr lang="en-US" sz="2800" dirty="0"/>
              <a:t>. 4:1; Col. 1:10; 3:17,23)</a:t>
            </a:r>
          </a:p>
          <a:p>
            <a:pPr lvl="2"/>
            <a:r>
              <a:rPr lang="en-US" sz="2800" dirty="0"/>
              <a:t>Focused on furthering His cause (Phil. 1:17-18; Mt. 6:33)</a:t>
            </a:r>
          </a:p>
          <a:p>
            <a:pPr lvl="2"/>
            <a:r>
              <a:rPr lang="en-US" sz="2800" dirty="0"/>
              <a:t>Focused on bringing glory to His name (Phil. 1:20-21)</a:t>
            </a:r>
          </a:p>
        </p:txBody>
      </p:sp>
    </p:spTree>
    <p:extLst>
      <p:ext uri="{BB962C8B-B14F-4D97-AF65-F5344CB8AC3E}">
        <p14:creationId xmlns:p14="http://schemas.microsoft.com/office/powerpoint/2010/main" val="338324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8C702-1ED3-4A87-A0A4-21B7F4BDC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42164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Live for </a:t>
            </a:r>
            <a:r>
              <a:rPr lang="en-US" sz="5400" dirty="0" err="1"/>
              <a:t>christ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61F9D-5025-497E-B240-0FB7016B5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02965"/>
            <a:ext cx="7772400" cy="446923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A </a:t>
            </a:r>
            <a:r>
              <a:rPr lang="en-US" sz="3200" dirty="0">
                <a:solidFill>
                  <a:srgbClr val="FF0000"/>
                </a:solidFill>
              </a:rPr>
              <a:t>Selfless</a:t>
            </a:r>
            <a:r>
              <a:rPr lang="en-US" sz="3200" dirty="0"/>
              <a:t> Life (II Cor. 5:15; I Pet. 4:2)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A </a:t>
            </a:r>
            <a:r>
              <a:rPr lang="en-US" sz="3200" dirty="0">
                <a:solidFill>
                  <a:srgbClr val="FF0000"/>
                </a:solidFill>
              </a:rPr>
              <a:t>Daily</a:t>
            </a:r>
            <a:r>
              <a:rPr lang="en-US" sz="3200" dirty="0"/>
              <a:t> Life (Rom. 14:8-9)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A </a:t>
            </a:r>
            <a:r>
              <a:rPr lang="en-US" sz="3200" dirty="0">
                <a:solidFill>
                  <a:srgbClr val="FF0000"/>
                </a:solidFill>
              </a:rPr>
              <a:t>Focused</a:t>
            </a:r>
            <a:r>
              <a:rPr lang="en-US" sz="3200" dirty="0"/>
              <a:t> 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A </a:t>
            </a:r>
            <a:r>
              <a:rPr lang="en-US" sz="3200" dirty="0">
                <a:solidFill>
                  <a:srgbClr val="FF0000"/>
                </a:solidFill>
              </a:rPr>
              <a:t>Passionate</a:t>
            </a:r>
            <a:r>
              <a:rPr lang="en-US" sz="3200" dirty="0"/>
              <a:t> Life (Mk. 12:28-30; I Pet. 3:15)</a:t>
            </a:r>
          </a:p>
        </p:txBody>
      </p:sp>
    </p:spTree>
    <p:extLst>
      <p:ext uri="{BB962C8B-B14F-4D97-AF65-F5344CB8AC3E}">
        <p14:creationId xmlns:p14="http://schemas.microsoft.com/office/powerpoint/2010/main" val="206646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8C702-1ED3-4A87-A0A4-21B7F4BDC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42164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Why Live for Christ?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61F9D-5025-497E-B240-0FB7016B5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02965"/>
            <a:ext cx="7772400" cy="446923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Because He loved us (II Cor. 5:14; Gal. 2:20)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Because He died for us (II Cor. 5:15)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Because He overcame death for us (II Cor. 5:15)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Because he purchased us / owns us (Rom. 14:8-9; Titus 2:14; I Cor. 6:20)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Because it is worth it (Mt. 19:27-29)</a:t>
            </a:r>
          </a:p>
        </p:txBody>
      </p:sp>
    </p:spTree>
    <p:extLst>
      <p:ext uri="{BB962C8B-B14F-4D97-AF65-F5344CB8AC3E}">
        <p14:creationId xmlns:p14="http://schemas.microsoft.com/office/powerpoint/2010/main" val="352891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104</TotalTime>
  <Words>456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Rockwell</vt:lpstr>
      <vt:lpstr>Rockwell Condensed</vt:lpstr>
      <vt:lpstr>Wingdings</vt:lpstr>
      <vt:lpstr>Wood Type</vt:lpstr>
      <vt:lpstr>PREVIOUS THEMES</vt:lpstr>
      <vt:lpstr>LIVE FOR CHRIST</vt:lpstr>
      <vt:lpstr>Live for christ</vt:lpstr>
      <vt:lpstr>Live for christ</vt:lpstr>
      <vt:lpstr>Live for christ</vt:lpstr>
      <vt:lpstr>Live for christ</vt:lpstr>
      <vt:lpstr>Live for christ</vt:lpstr>
      <vt:lpstr>Why Live for Christ?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PREVIOUS THEMES</dc:title>
  <dc:creator>Jared Hagan</dc:creator>
  <cp:lastModifiedBy>Jared Hagan</cp:lastModifiedBy>
  <cp:revision>2</cp:revision>
  <cp:lastPrinted>2020-01-05T07:41:00Z</cp:lastPrinted>
  <dcterms:created xsi:type="dcterms:W3CDTF">2020-01-05T07:07:28Z</dcterms:created>
  <dcterms:modified xsi:type="dcterms:W3CDTF">2020-01-05T08:52:20Z</dcterms:modified>
</cp:coreProperties>
</file>