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</p:sldMasterIdLst>
  <p:sldIdLst>
    <p:sldId id="326" r:id="rId3"/>
    <p:sldId id="256" r:id="rId4"/>
    <p:sldId id="257" r:id="rId5"/>
    <p:sldId id="259" r:id="rId6"/>
    <p:sldId id="281" r:id="rId7"/>
    <p:sldId id="293" r:id="rId8"/>
    <p:sldId id="292" r:id="rId9"/>
    <p:sldId id="317" r:id="rId10"/>
    <p:sldId id="283" r:id="rId11"/>
    <p:sldId id="291" r:id="rId12"/>
    <p:sldId id="290" r:id="rId13"/>
    <p:sldId id="289" r:id="rId14"/>
    <p:sldId id="309" r:id="rId15"/>
    <p:sldId id="315" r:id="rId16"/>
    <p:sldId id="322" r:id="rId17"/>
    <p:sldId id="321" r:id="rId18"/>
    <p:sldId id="320" r:id="rId19"/>
    <p:sldId id="319" r:id="rId20"/>
    <p:sldId id="318" r:id="rId21"/>
    <p:sldId id="314" r:id="rId22"/>
    <p:sldId id="323" r:id="rId23"/>
    <p:sldId id="298" r:id="rId24"/>
    <p:sldId id="32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3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1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62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1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7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6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2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4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20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7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5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79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3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0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26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2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0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2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4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3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1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8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65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D12AC-8AC0-4D84-B754-0C9EADFC626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0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CD63-B2AA-404B-85BA-534A8071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4FDE-7A97-4B9E-87DF-8C6F19C4E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378076"/>
          </a:xfrm>
        </p:spPr>
        <p:txBody>
          <a:bodyPr anchor="t" anchorCtr="0">
            <a:normAutofit fontScale="90000"/>
          </a:bodyPr>
          <a:lstStyle/>
          <a:p>
            <a:pPr fontAlgn="base"/>
            <a:r>
              <a:rPr lang="en-US" dirty="0">
                <a:effectLst/>
              </a:rPr>
              <a:t>6. What special rule did the Kohathites have regarding their duty (Num. 4:18-20)?  How was this resolved (Num. 4:5-15)?</a:t>
            </a: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6697"/>
            <a:ext cx="7886700" cy="3660265"/>
          </a:xfrm>
        </p:spPr>
        <p:txBody>
          <a:bodyPr/>
          <a:lstStyle/>
          <a:p>
            <a:r>
              <a:rPr lang="en-US" dirty="0"/>
              <a:t>The Kohathites were not to touch the items they moved or they would die (Num. 4:15)</a:t>
            </a:r>
          </a:p>
          <a:p>
            <a:r>
              <a:rPr lang="en-US" dirty="0"/>
              <a:t>They Kohathites were not to see the items they moved or they would die (Num. 4:19-20).  In fact, what was covering these items were themselves also covered by another layer.</a:t>
            </a:r>
          </a:p>
        </p:txBody>
      </p:sp>
    </p:spTree>
    <p:extLst>
      <p:ext uri="{BB962C8B-B14F-4D97-AF65-F5344CB8AC3E}">
        <p14:creationId xmlns:p14="http://schemas.microsoft.com/office/powerpoint/2010/main" val="8881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60727"/>
            <a:ext cx="7886700" cy="5989739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7. </a:t>
            </a:r>
            <a:r>
              <a:rPr lang="en-US" dirty="0">
                <a:effectLst/>
              </a:rPr>
              <a:t>If a man accused his wife of adultery, was the man to be believed (Num. 5:11-31)?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48543"/>
            <a:ext cx="7886700" cy="26284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4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4223"/>
            <a:ext cx="7886700" cy="600651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8. </a:t>
            </a:r>
            <a:r>
              <a:rPr lang="en-US" dirty="0">
                <a:effectLst/>
              </a:rPr>
              <a:t>What was the vow of a Nazirite?  What did it involve? (Num. 6:1-21)</a:t>
            </a: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14694"/>
            <a:ext cx="7886700" cy="3962269"/>
          </a:xfrm>
        </p:spPr>
        <p:txBody>
          <a:bodyPr>
            <a:normAutofit/>
          </a:bodyPr>
          <a:lstStyle/>
          <a:p>
            <a:r>
              <a:rPr lang="en-US" sz="2800" dirty="0"/>
              <a:t>Abstain from strong drink or wine or anything produced by the fruit of the vine (Num. 6:3-4)</a:t>
            </a:r>
          </a:p>
          <a:p>
            <a:r>
              <a:rPr lang="en-US" sz="2800" dirty="0"/>
              <a:t>No razor shall touch his head (Num. 6:5)</a:t>
            </a:r>
          </a:p>
          <a:p>
            <a:r>
              <a:rPr lang="en-US" sz="2800" dirty="0"/>
              <a:t>He is not to go near a dead person, not even a relative (Num. 6:9-12)</a:t>
            </a:r>
          </a:p>
        </p:txBody>
      </p:sp>
    </p:spTree>
    <p:extLst>
      <p:ext uri="{BB962C8B-B14F-4D97-AF65-F5344CB8AC3E}">
        <p14:creationId xmlns:p14="http://schemas.microsoft.com/office/powerpoint/2010/main" val="37566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86560"/>
            <a:ext cx="7886700" cy="723969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9. </a:t>
            </a:r>
            <a:r>
              <a:rPr lang="en-US" dirty="0">
                <a:effectLst/>
              </a:rPr>
              <a:t>What did Aaron and his sons say to bring God’s blessings on the people (Num. 6:22-27)?</a:t>
            </a: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4360"/>
            <a:ext cx="7886700" cy="4303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“The Lord bless you, and keep you;</a:t>
            </a:r>
          </a:p>
          <a:p>
            <a:pPr marL="0" indent="0" algn="ctr">
              <a:buNone/>
            </a:pPr>
            <a:r>
              <a:rPr lang="en-US" sz="2800" dirty="0"/>
              <a:t>The Lord make His face shine on you,</a:t>
            </a:r>
          </a:p>
          <a:p>
            <a:pPr marL="0" indent="0" algn="ctr">
              <a:buNone/>
            </a:pPr>
            <a:r>
              <a:rPr lang="en-US" sz="2800" dirty="0"/>
              <a:t>And be gracious to you;</a:t>
            </a:r>
          </a:p>
          <a:p>
            <a:pPr marL="0" indent="0" algn="ctr">
              <a:buNone/>
            </a:pPr>
            <a:r>
              <a:rPr lang="en-US" sz="2800" dirty="0"/>
              <a:t>The Lord lift up His countenance on you,</a:t>
            </a:r>
          </a:p>
          <a:p>
            <a:pPr marL="0" indent="0" algn="ctr">
              <a:buNone/>
            </a:pPr>
            <a:r>
              <a:rPr lang="en-US" sz="2800" dirty="0"/>
              <a:t>And give you peace”</a:t>
            </a:r>
          </a:p>
          <a:p>
            <a:pPr marL="0" indent="0" algn="ctr">
              <a:buNone/>
            </a:pPr>
            <a:r>
              <a:rPr lang="en-US" sz="2800" dirty="0"/>
              <a:t>Num. 6:24-26</a:t>
            </a:r>
          </a:p>
        </p:txBody>
      </p:sp>
    </p:spTree>
    <p:extLst>
      <p:ext uri="{BB962C8B-B14F-4D97-AF65-F5344CB8AC3E}">
        <p14:creationId xmlns:p14="http://schemas.microsoft.com/office/powerpoint/2010/main" val="315069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7839309"/>
          </a:xfrm>
        </p:spPr>
        <p:txBody>
          <a:bodyPr anchor="t" anchorCtr="0">
            <a:normAutofit/>
          </a:bodyPr>
          <a:lstStyle/>
          <a:p>
            <a:pPr fontAlgn="base"/>
            <a:r>
              <a:rPr lang="en-US" dirty="0"/>
              <a:t>10. </a:t>
            </a:r>
            <a:r>
              <a:rPr lang="en-US" dirty="0">
                <a:effectLst/>
              </a:rPr>
              <a:t>Why were the Kohathites not given any oxen or carts for their work (Num. 7:9)?</a:t>
            </a: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49585"/>
            <a:ext cx="7886700" cy="37273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2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7856087"/>
          </a:xfrm>
        </p:spPr>
        <p:txBody>
          <a:bodyPr anchor="t" anchorCtr="0">
            <a:normAutofit/>
          </a:bodyPr>
          <a:lstStyle/>
          <a:p>
            <a:pPr fontAlgn="base"/>
            <a:r>
              <a:rPr lang="en-US" dirty="0"/>
              <a:t>11. </a:t>
            </a:r>
            <a:r>
              <a:rPr lang="en-US" dirty="0">
                <a:effectLst/>
              </a:rPr>
              <a:t>What had God declared to be His as a result of the Passover (Num. 8:17)?  What did God take instead from this first generation of Israelites (Num. 8:18-19)</a:t>
            </a: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20705"/>
            <a:ext cx="7886700" cy="30562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4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7856087"/>
          </a:xfrm>
        </p:spPr>
        <p:txBody>
          <a:bodyPr anchor="t" anchorCtr="0">
            <a:normAutofit fontScale="90000"/>
          </a:bodyPr>
          <a:lstStyle/>
          <a:p>
            <a:pPr fontAlgn="base"/>
            <a:r>
              <a:rPr lang="en-US" dirty="0"/>
              <a:t>12. </a:t>
            </a:r>
            <a:r>
              <a:rPr lang="en-US" dirty="0">
                <a:effectLst/>
              </a:rPr>
              <a:t>What should happen if an Israelite was unclean when it was time to observe the Passover?  Should he offer up the sacrifice anyway?  What was God’s answer (Num. 9:1-14)?  What, if anything, does this reveal about God?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20705"/>
            <a:ext cx="7886700" cy="30562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7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7856087"/>
          </a:xfrm>
        </p:spPr>
        <p:txBody>
          <a:bodyPr anchor="t" anchorCtr="0">
            <a:normAutofit fontScale="90000"/>
          </a:bodyPr>
          <a:lstStyle/>
          <a:p>
            <a:pPr fontAlgn="base"/>
            <a:r>
              <a:rPr lang="en-US" dirty="0"/>
              <a:t>13. </a:t>
            </a:r>
            <a:r>
              <a:rPr lang="en-US" dirty="0">
                <a:effectLst/>
              </a:rPr>
              <a:t>What did the people complain about (Num. 11:4-6)?  When God tells Moses what He is going to do about this, what objection does Moses have (Num. 11:21-23)?  Consider how Moses’ comments in Num. 11:13,21-23 compares to the apostles’ comments in Mt. 15:33; John 6:5-9.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42825"/>
            <a:ext cx="7886700" cy="22341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0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7856087"/>
          </a:xfrm>
        </p:spPr>
        <p:txBody>
          <a:bodyPr anchor="t" anchorCtr="0">
            <a:normAutofit/>
          </a:bodyPr>
          <a:lstStyle/>
          <a:p>
            <a:pPr fontAlgn="base"/>
            <a:r>
              <a:rPr lang="en-US" dirty="0"/>
              <a:t>14. </a:t>
            </a:r>
            <a:r>
              <a:rPr lang="en-US" dirty="0">
                <a:effectLst/>
              </a:rPr>
              <a:t>What did the 70 elders do (Num. 11:25)?  Why do you think this happened?  Why do you think this only happened once?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20705"/>
            <a:ext cx="7886700" cy="30562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7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7856087"/>
          </a:xfrm>
        </p:spPr>
        <p:txBody>
          <a:bodyPr anchor="t" anchorCtr="0">
            <a:normAutofit fontScale="90000"/>
          </a:bodyPr>
          <a:lstStyle/>
          <a:p>
            <a:pPr fontAlgn="base"/>
            <a:r>
              <a:rPr lang="en-US" dirty="0"/>
              <a:t>15. </a:t>
            </a:r>
            <a:r>
              <a:rPr lang="en-US" dirty="0">
                <a:effectLst/>
              </a:rPr>
              <a:t>Joshua begs Moses to restrain </a:t>
            </a:r>
            <a:r>
              <a:rPr lang="en-US" dirty="0" err="1">
                <a:effectLst/>
              </a:rPr>
              <a:t>Medad</a:t>
            </a:r>
            <a:r>
              <a:rPr lang="en-US" dirty="0">
                <a:effectLst/>
              </a:rPr>
              <a:t> and Eldad.  How does Moses respond?  What does this reveal about Moses?  (One might find it interesting to compare this to Mk. 9:38-40)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20705"/>
            <a:ext cx="7886700" cy="30562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8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7C4C-BB62-437C-8CA0-F3D6E55D2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86" y="1122363"/>
            <a:ext cx="7873134" cy="279529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The exodus</a:t>
            </a:r>
          </a:p>
        </p:txBody>
      </p:sp>
    </p:spTree>
    <p:extLst>
      <p:ext uri="{BB962C8B-B14F-4D97-AF65-F5344CB8AC3E}">
        <p14:creationId xmlns:p14="http://schemas.microsoft.com/office/powerpoint/2010/main" val="388586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7856087"/>
          </a:xfrm>
        </p:spPr>
        <p:txBody>
          <a:bodyPr anchor="t" anchorCtr="0">
            <a:normAutofit/>
          </a:bodyPr>
          <a:lstStyle/>
          <a:p>
            <a:pPr fontAlgn="base"/>
            <a:r>
              <a:rPr lang="en-US" dirty="0"/>
              <a:t>16. </a:t>
            </a:r>
            <a:r>
              <a:rPr lang="en-US" dirty="0">
                <a:effectLst/>
              </a:rPr>
              <a:t>What does </a:t>
            </a:r>
            <a:r>
              <a:rPr lang="en-US" dirty="0" err="1">
                <a:effectLst/>
              </a:rPr>
              <a:t>Kibrothhattaavah</a:t>
            </a:r>
            <a:r>
              <a:rPr lang="en-US" dirty="0">
                <a:effectLst/>
              </a:rPr>
              <a:t> mean (might be revealed in a footnote on Num. 11:34)?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20705"/>
            <a:ext cx="7886700" cy="30562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55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7856087"/>
          </a:xfrm>
        </p:spPr>
        <p:txBody>
          <a:bodyPr anchor="t" anchorCtr="0">
            <a:normAutofit fontScale="90000"/>
          </a:bodyPr>
          <a:lstStyle/>
          <a:p>
            <a:pPr fontAlgn="base"/>
            <a:r>
              <a:rPr lang="en-US" dirty="0"/>
              <a:t>17. </a:t>
            </a:r>
            <a:r>
              <a:rPr lang="en-US" dirty="0">
                <a:effectLst/>
              </a:rPr>
              <a:t>What problem did Miriam and Aaron have with Moses (Num. 12:1)?  But what did they say (Num. 12:2)?  What does Moses do for them after God punishes them (Num. 12:10-13)?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20705"/>
            <a:ext cx="7886700" cy="30562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90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1297-05FF-4E63-9AF9-0A9F0221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5FA462-7018-43FC-8715-3321A7770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016" y="174673"/>
            <a:ext cx="6131967" cy="65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94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9789-1BAA-448C-BE5F-9CE4B9C5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82290"/>
            <a:ext cx="7429499" cy="664998"/>
          </a:xfrm>
        </p:spPr>
        <p:txBody>
          <a:bodyPr/>
          <a:lstStyle/>
          <a:p>
            <a:pPr algn="ctr"/>
            <a:r>
              <a:rPr lang="en-US" dirty="0"/>
              <a:t>17 time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3BE65-641D-438F-9B48-ECCE90536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894" y="982747"/>
            <a:ext cx="4128958" cy="556066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Before The Flood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Flood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Scattering Of The 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Patriarchs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Exodus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Wandering In The Wilderness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Invasion And Conquest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Judges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E7FD5-7ED6-4E4C-8024-6F5C5F309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982747"/>
            <a:ext cx="4128955" cy="5560665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United Kingdom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Divided Kingdom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Judah Alone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Captivity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Return From Captivity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Years Of Silence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Life Of Jesus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Early Church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Letters To Christians</a:t>
            </a:r>
          </a:p>
        </p:txBody>
      </p:sp>
    </p:spTree>
    <p:extLst>
      <p:ext uri="{BB962C8B-B14F-4D97-AF65-F5344CB8AC3E}">
        <p14:creationId xmlns:p14="http://schemas.microsoft.com/office/powerpoint/2010/main" val="15066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1104-6617-4636-99AA-E90F22AE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7578"/>
            <a:ext cx="7429499" cy="79922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C9E0-1880-4C88-B193-F3135C89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64" y="1066799"/>
            <a:ext cx="8036270" cy="5234730"/>
          </a:xfrm>
        </p:spPr>
        <p:txBody>
          <a:bodyPr/>
          <a:lstStyle/>
          <a:p>
            <a:r>
              <a:rPr lang="en-US" dirty="0"/>
              <a:t>God’s people have become a multitude / nation</a:t>
            </a:r>
          </a:p>
          <a:p>
            <a:r>
              <a:rPr lang="en-US" dirty="0"/>
              <a:t>God uses Moses and the plague to free the people from Egypt.  (Passover – the people owe their firstborn)</a:t>
            </a:r>
          </a:p>
          <a:p>
            <a:r>
              <a:rPr lang="en-US" dirty="0"/>
              <a:t>The crossing of the Red Sea leads to the salvation of God’s people and destruction of the Egyptians</a:t>
            </a:r>
          </a:p>
          <a:p>
            <a:r>
              <a:rPr lang="en-US" dirty="0"/>
              <a:t>God provides for the people</a:t>
            </a:r>
          </a:p>
          <a:p>
            <a:r>
              <a:rPr lang="en-US" dirty="0"/>
              <a:t>At Mount Sinai, God gives the people the Law.  They break it.</a:t>
            </a:r>
          </a:p>
          <a:p>
            <a:r>
              <a:rPr lang="en-US" dirty="0"/>
              <a:t>The tabernacle is built</a:t>
            </a:r>
          </a:p>
          <a:p>
            <a:r>
              <a:rPr lang="en-US" dirty="0"/>
              <a:t>The journey to the Promised Land resumes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1104-6617-4636-99AA-E90F22AE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7578"/>
            <a:ext cx="7429499" cy="79922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TIMING OF THE EXODUS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C9E0-1880-4C88-B193-F3135C89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64" y="1066799"/>
            <a:ext cx="8036270" cy="523473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year, 2</a:t>
            </a:r>
            <a:r>
              <a:rPr lang="en-US" baseline="30000" dirty="0"/>
              <a:t>nd</a:t>
            </a:r>
            <a:r>
              <a:rPr lang="en-US" dirty="0"/>
              <a:t> month, 15</a:t>
            </a:r>
            <a:r>
              <a:rPr lang="en-US" baseline="30000" dirty="0"/>
              <a:t>th</a:t>
            </a:r>
            <a:r>
              <a:rPr lang="en-US" dirty="0"/>
              <a:t> day – Complain about not having food and start receiving manna (Ex. 16:1)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year, 3</a:t>
            </a:r>
            <a:r>
              <a:rPr lang="en-US" baseline="30000" dirty="0"/>
              <a:t>rd</a:t>
            </a:r>
            <a:r>
              <a:rPr lang="en-US" dirty="0"/>
              <a:t> month – Arrive at Mount Sinai (Ex. 19:1)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year, 1</a:t>
            </a:r>
            <a:r>
              <a:rPr lang="en-US" baseline="30000" dirty="0"/>
              <a:t>st</a:t>
            </a:r>
            <a:r>
              <a:rPr lang="en-US" dirty="0"/>
              <a:t> month, 1</a:t>
            </a:r>
            <a:r>
              <a:rPr lang="en-US" baseline="30000" dirty="0"/>
              <a:t>st</a:t>
            </a:r>
            <a:r>
              <a:rPr lang="en-US" dirty="0"/>
              <a:t> day – Erect tabernacle (Ex. 40:17)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year, 2</a:t>
            </a:r>
            <a:r>
              <a:rPr lang="en-US" baseline="30000" dirty="0"/>
              <a:t>nd</a:t>
            </a:r>
            <a:r>
              <a:rPr lang="en-US" dirty="0"/>
              <a:t> month, 1</a:t>
            </a:r>
            <a:r>
              <a:rPr lang="en-US" baseline="30000" dirty="0"/>
              <a:t>st</a:t>
            </a:r>
            <a:r>
              <a:rPr lang="en-US" dirty="0"/>
              <a:t> day – Israel is counted (Num. 1:1-2,18)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year, 2</a:t>
            </a:r>
            <a:r>
              <a:rPr lang="en-US" baseline="30000" dirty="0"/>
              <a:t>nd</a:t>
            </a:r>
            <a:r>
              <a:rPr lang="en-US" dirty="0"/>
              <a:t> month, 20</a:t>
            </a:r>
            <a:r>
              <a:rPr lang="en-US" baseline="30000" dirty="0"/>
              <a:t>th</a:t>
            </a:r>
            <a:r>
              <a:rPr lang="en-US" dirty="0"/>
              <a:t> day – Leave Mount Sinai (Num. 10:11-12)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people were at Mount Sinai for 11 months and 20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176962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2. </a:t>
            </a:r>
            <a:r>
              <a:rPr lang="en-US" dirty="0">
                <a:effectLst/>
              </a:rPr>
              <a:t>Who was counted among the 11 tribes of Israel?  How many were there?  Who was counted among the Levites (Num. 3:15; 4:3)?  How many were there (Num. 3:39; 4:48)?</a:t>
            </a: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9001"/>
            <a:ext cx="7886700" cy="27479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From the 11 tribes, men, 20 years and up – 603,550</a:t>
            </a:r>
          </a:p>
          <a:p>
            <a:r>
              <a:rPr lang="en-US" sz="2800" dirty="0"/>
              <a:t>Among the Levites</a:t>
            </a:r>
          </a:p>
          <a:p>
            <a:pPr lvl="1"/>
            <a:r>
              <a:rPr lang="en-US" sz="2400" dirty="0"/>
              <a:t>All males, one month and older – 22,000 (Num. 3:39)</a:t>
            </a:r>
          </a:p>
          <a:p>
            <a:pPr lvl="1"/>
            <a:r>
              <a:rPr lang="en-US" sz="2400" dirty="0"/>
              <a:t>All males 30 years to 50 years – 8,580 (Num. 4:46-49)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057"/>
            <a:ext cx="7886700" cy="4278385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3. </a:t>
            </a:r>
            <a:r>
              <a:rPr lang="en-US" dirty="0">
                <a:effectLst/>
              </a:rPr>
              <a:t>Which tribe had the most men counted?</a:t>
            </a: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18701"/>
            <a:ext cx="7886700" cy="3358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Judah with 74,600 men (Num. 2:4)</a:t>
            </a:r>
          </a:p>
        </p:txBody>
      </p:sp>
    </p:spTree>
    <p:extLst>
      <p:ext uri="{BB962C8B-B14F-4D97-AF65-F5344CB8AC3E}">
        <p14:creationId xmlns:p14="http://schemas.microsoft.com/office/powerpoint/2010/main" val="14427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32432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4. </a:t>
            </a:r>
            <a:r>
              <a:rPr lang="en-US" dirty="0">
                <a:effectLst/>
              </a:rPr>
              <a:t>When the people made camp, the tabernacle was supposed to be at the center of everyone.  Who was it that camped closest to the tabernacle?  Why?  (Num. 1:53; 2:2)</a:t>
            </a:r>
            <a:br>
              <a:rPr lang="en-US" dirty="0">
                <a:effectLst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50921"/>
            <a:ext cx="7886700" cy="35988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5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86353-4263-4C28-A079-3EDE713AF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21" y="0"/>
            <a:ext cx="516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864636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5. </a:t>
            </a:r>
            <a:r>
              <a:rPr lang="en-US" dirty="0">
                <a:effectLst/>
              </a:rPr>
              <a:t>What role did the </a:t>
            </a:r>
            <a:r>
              <a:rPr lang="en-US" dirty="0" err="1">
                <a:effectLst/>
              </a:rPr>
              <a:t>Gershonites</a:t>
            </a:r>
            <a:r>
              <a:rPr lang="en-US" dirty="0">
                <a:effectLst/>
              </a:rPr>
              <a:t> have (Num. 3:25-26)?  What role did the Kohathites have (Num. 3:31)?  What role did the </a:t>
            </a:r>
            <a:r>
              <a:rPr lang="en-US" dirty="0" err="1">
                <a:effectLst/>
              </a:rPr>
              <a:t>Merari</a:t>
            </a:r>
            <a:r>
              <a:rPr lang="en-US" dirty="0">
                <a:effectLst/>
              </a:rPr>
              <a:t> have (Num. 3:36-37)?  </a:t>
            </a:r>
            <a:br>
              <a:rPr lang="en-US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51589"/>
            <a:ext cx="7886700" cy="3607266"/>
          </a:xfrm>
        </p:spPr>
        <p:txBody>
          <a:bodyPr/>
          <a:lstStyle/>
          <a:p>
            <a:r>
              <a:rPr lang="en-US" dirty="0"/>
              <a:t>GERSHONITES – The tent, its covering and screen as well as the hangings of the court and doorway along with those chords</a:t>
            </a:r>
          </a:p>
          <a:p>
            <a:r>
              <a:rPr lang="en-US" dirty="0"/>
              <a:t>KOHATHITES – Ark, table, lampstand, altars, utensils and the screen</a:t>
            </a:r>
          </a:p>
          <a:p>
            <a:r>
              <a:rPr lang="en-US" dirty="0"/>
              <a:t>MERARI – Frames, bars, pillars, sockets, and accompanying cords</a:t>
            </a:r>
          </a:p>
        </p:txBody>
      </p:sp>
    </p:spTree>
    <p:extLst>
      <p:ext uri="{BB962C8B-B14F-4D97-AF65-F5344CB8AC3E}">
        <p14:creationId xmlns:p14="http://schemas.microsoft.com/office/powerpoint/2010/main" val="244752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161</TotalTime>
  <Words>1102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Tw Cen MT</vt:lpstr>
      <vt:lpstr>Circuit</vt:lpstr>
      <vt:lpstr>1_Office Theme</vt:lpstr>
      <vt:lpstr>PowerPoint Presentation</vt:lpstr>
      <vt:lpstr>The exodus</vt:lpstr>
      <vt:lpstr>REVIEW</vt:lpstr>
      <vt:lpstr>TIMING OF THE EXODUS</vt:lpstr>
      <vt:lpstr>2. Who was counted among the 11 tribes of Israel?  How many were there?  Who was counted among the Levites (Num. 3:15; 4:3)?  How many were there (Num. 3:39; 4:48)?      </vt:lpstr>
      <vt:lpstr>3. Which tribe had the most men counted?     </vt:lpstr>
      <vt:lpstr>4. When the people made camp, the tabernacle was supposed to be at the center of everyone.  Who was it that camped closest to the tabernacle?  Why?  (Num. 1:53; 2:2)      </vt:lpstr>
      <vt:lpstr>PowerPoint Presentation</vt:lpstr>
      <vt:lpstr>5. What role did the Gershonites have (Num. 3:25-26)?  What role did the Kohathites have (Num. 3:31)?  What role did the Merari have (Num. 3:36-37)?    </vt:lpstr>
      <vt:lpstr>6. What special rule did the Kohathites have regarding their duty (Num. 4:18-20)?  How was this resolved (Num. 4:5-15)?     </vt:lpstr>
      <vt:lpstr>7. If a man accused his wife of adultery, was the man to be believed (Num. 5:11-31)?      </vt:lpstr>
      <vt:lpstr>8. What was the vow of a Nazirite?  What did it involve? (Num. 6:1-21)       </vt:lpstr>
      <vt:lpstr>9. What did Aaron and his sons say to bring God’s blessings on the people (Num. 6:22-27)?        </vt:lpstr>
      <vt:lpstr>10. Why were the Kohathites not given any oxen or carts for their work (Num. 7:9)?         </vt:lpstr>
      <vt:lpstr>11. What had God declared to be His as a result of the Passover (Num. 8:17)?  What did God take instead from this first generation of Israelites (Num. 8:18-19)         </vt:lpstr>
      <vt:lpstr>12. What should happen if an Israelite was unclean when it was time to observe the Passover?  Should he offer up the sacrifice anyway?  What was God’s answer (Num. 9:1-14)?  What, if anything, does this reveal about God?          </vt:lpstr>
      <vt:lpstr>13. What did the people complain about (Num. 11:4-6)?  When God tells Moses what He is going to do about this, what objection does Moses have (Num. 11:21-23)?  Consider how Moses’ comments in Num. 11:13,21-23 compares to the apostles’ comments in Mt. 15:33; John 6:5-9.          </vt:lpstr>
      <vt:lpstr>14. What did the 70 elders do (Num. 11:25)?  Why do you think this happened?  Why do you think this only happened once?          </vt:lpstr>
      <vt:lpstr>15. Joshua begs Moses to restrain Medad and Eldad.  How does Moses respond?  What does this reveal about Moses?  (One might find it interesting to compare this to Mk. 9:38-40)          </vt:lpstr>
      <vt:lpstr>16. What does Kibrothhattaavah mean (might be revealed in a footnote on Num. 11:34)?          </vt:lpstr>
      <vt:lpstr>17. What problem did Miriam and Aaron have with Moses (Num. 12:1)?  But what did they say (Num. 12:2)?  What does Moses do for them after God punishes them (Num. 12:10-13)?          </vt:lpstr>
      <vt:lpstr>PowerPoint Presentation</vt:lpstr>
      <vt:lpstr>17 time periods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exodus</dc:title>
  <dc:creator>Jared Hagan</dc:creator>
  <cp:lastModifiedBy>Derek Phipps</cp:lastModifiedBy>
  <cp:revision>9</cp:revision>
  <dcterms:created xsi:type="dcterms:W3CDTF">2020-01-12T07:51:45Z</dcterms:created>
  <dcterms:modified xsi:type="dcterms:W3CDTF">2020-01-12T16:46:48Z</dcterms:modified>
</cp:coreProperties>
</file>