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5" r:id="rId8"/>
    <p:sldId id="266" r:id="rId9"/>
    <p:sldId id="264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096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138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516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3531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123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6198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666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95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3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30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68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69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092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116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39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9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71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5075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A063F-DC4B-45C3-8F56-B17450576F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287" y="719667"/>
            <a:ext cx="7981426" cy="3124201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DO NOT GROW WEARY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B71003-5355-4C71-B06C-D650283E02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770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C6A16-9469-41FB-8F81-692966E8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28" y="369117"/>
            <a:ext cx="8321878" cy="6191074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tx1"/>
                </a:solidFill>
              </a:rPr>
              <a:t>Isaiah 40:27-31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52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C6A16-9469-41FB-8F81-692966E8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28" y="369117"/>
            <a:ext cx="8321878" cy="6191074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tx1"/>
                </a:solidFill>
              </a:rPr>
              <a:t>“Come to Me, all who are weary and heavy-laden, and I will give you rest.  Take My yoke upon you and learn from Me, for I am gentle and humble in heart, and you will find rest for your souls.  For My yoke is easy and My burden is light.”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/>
                </a:solidFill>
              </a:rPr>
              <a:t>Matthew 11:28-30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070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C6A16-9469-41FB-8F81-692966E8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28" y="369117"/>
            <a:ext cx="8321878" cy="6191074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tx1"/>
                </a:solidFill>
              </a:rPr>
              <a:t>“Let us not lose heart in doing good, for in due time we will reap if we do not grow weary.”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/>
                </a:solidFill>
              </a:rPr>
              <a:t>Galatians 6:9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802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C6A16-9469-41FB-8F81-692966E8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28" y="369117"/>
            <a:ext cx="8321878" cy="6191074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tx1"/>
                </a:solidFill>
              </a:rPr>
              <a:t>“But as for you, brethren, do not grow weary of doing good.”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/>
                </a:solidFill>
              </a:rPr>
              <a:t>II Thessalonians 3:13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948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C6A16-9469-41FB-8F81-692966E8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28" y="369117"/>
            <a:ext cx="8321878" cy="6191074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tx1"/>
                </a:solidFill>
              </a:rPr>
              <a:t>“For consider Him who has endured such hostility by sinners against Himself, so that you will not grow weary and lose heart.”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/>
                </a:solidFill>
              </a:rPr>
              <a:t>Hebrews 12:3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898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C6A16-9469-41FB-8F81-692966E8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28" y="369117"/>
            <a:ext cx="8321878" cy="6191074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tx1"/>
                </a:solidFill>
              </a:rPr>
              <a:t>“Now He was telling them a parable to show that at all times they ought to pray and not to lose heart.”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/>
                </a:solidFill>
              </a:rPr>
              <a:t>Luke 18:1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91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CE14F-611D-4462-8C9D-01C1D8AC1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84" y="200637"/>
            <a:ext cx="8246378" cy="1524000"/>
          </a:xfrm>
        </p:spPr>
        <p:txBody>
          <a:bodyPr/>
          <a:lstStyle/>
          <a:p>
            <a:pPr algn="ctr"/>
            <a:r>
              <a:rPr lang="en-US" b="1" dirty="0"/>
              <a:t>SINCE WE’RE TOLD NOT TO GROW WEARY…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2AC93-D18D-497E-999E-3760DBDE6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84" y="1884027"/>
            <a:ext cx="8246378" cy="4709719"/>
          </a:xfrm>
        </p:spPr>
        <p:txBody>
          <a:bodyPr anchor="t" anchorCtr="0">
            <a:normAutofit/>
          </a:bodyPr>
          <a:lstStyle/>
          <a:p>
            <a:r>
              <a:rPr lang="en-US" sz="2800" b="1" dirty="0"/>
              <a:t>God’s desire is for us not to be weary (Mt. 11:28)</a:t>
            </a:r>
          </a:p>
          <a:p>
            <a:r>
              <a:rPr lang="en-US" sz="2800" b="1" dirty="0"/>
              <a:t>God knows we face this struggle</a:t>
            </a:r>
          </a:p>
          <a:p>
            <a:r>
              <a:rPr lang="en-US" sz="2800" b="1" dirty="0"/>
              <a:t>Weariness is not uncommon</a:t>
            </a:r>
          </a:p>
          <a:p>
            <a:r>
              <a:rPr lang="en-US" sz="2800" b="1" dirty="0"/>
              <a:t>Weariness is dangerous</a:t>
            </a:r>
          </a:p>
          <a:p>
            <a:r>
              <a:rPr lang="en-US" sz="2800" b="1" dirty="0"/>
              <a:t>We have a choice</a:t>
            </a:r>
          </a:p>
        </p:txBody>
      </p:sp>
    </p:spTree>
    <p:extLst>
      <p:ext uri="{BB962C8B-B14F-4D97-AF65-F5344CB8AC3E}">
        <p14:creationId xmlns:p14="http://schemas.microsoft.com/office/powerpoint/2010/main" val="297061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CE14F-611D-4462-8C9D-01C1D8AC1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84" y="150303"/>
            <a:ext cx="8246378" cy="113321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WHAT MADE THEM WEARY?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2AC93-D18D-497E-999E-3760DBDE6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84" y="1384183"/>
            <a:ext cx="8246378" cy="5209563"/>
          </a:xfrm>
        </p:spPr>
        <p:txBody>
          <a:bodyPr anchor="t" anchorCtr="0">
            <a:normAutofit/>
          </a:bodyPr>
          <a:lstStyle/>
          <a:p>
            <a:r>
              <a:rPr lang="en-US" sz="2800" b="1" dirty="0"/>
              <a:t>Self-inflicted problems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dirty="0"/>
              <a:t>Zealously seeking wealth (Prov. 23:4)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dirty="0"/>
              <a:t>Foolish toil (</a:t>
            </a:r>
            <a:r>
              <a:rPr lang="en-US" sz="2600" b="1" dirty="0" err="1"/>
              <a:t>Ecc</a:t>
            </a:r>
            <a:r>
              <a:rPr lang="en-US" sz="2600" b="1" dirty="0"/>
              <a:t>. 10:15)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dirty="0"/>
              <a:t>Excessive devotion to books (</a:t>
            </a:r>
            <a:r>
              <a:rPr lang="en-US" sz="2600" b="1" dirty="0" err="1"/>
              <a:t>Ecc</a:t>
            </a:r>
            <a:r>
              <a:rPr lang="en-US" sz="2600" b="1" dirty="0"/>
              <a:t>. 12:12)</a:t>
            </a:r>
          </a:p>
        </p:txBody>
      </p:sp>
    </p:spTree>
    <p:extLst>
      <p:ext uri="{BB962C8B-B14F-4D97-AF65-F5344CB8AC3E}">
        <p14:creationId xmlns:p14="http://schemas.microsoft.com/office/powerpoint/2010/main" val="125633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CE14F-611D-4462-8C9D-01C1D8AC1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84" y="150303"/>
            <a:ext cx="8246378" cy="113321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WHAT MADE THEM WEARY?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2AC93-D18D-497E-999E-3760DBDE6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84" y="1384183"/>
            <a:ext cx="8246378" cy="5209563"/>
          </a:xfrm>
        </p:spPr>
        <p:txBody>
          <a:bodyPr anchor="t" anchorCtr="0">
            <a:normAutofit/>
          </a:bodyPr>
          <a:lstStyle/>
          <a:p>
            <a:r>
              <a:rPr lang="en-US" sz="2800" b="1" dirty="0"/>
              <a:t>Mistreatment (Ps. 6:6; Lk. 18:1-5)</a:t>
            </a:r>
          </a:p>
          <a:p>
            <a:r>
              <a:rPr lang="en-US" sz="2800" b="1" dirty="0"/>
              <a:t>Opposing error (Rev. 2:2-3… I Kings 19:10)</a:t>
            </a:r>
          </a:p>
          <a:p>
            <a:r>
              <a:rPr lang="en-US" sz="2800" b="1" dirty="0"/>
              <a:t>Others around us failing (II </a:t>
            </a:r>
            <a:r>
              <a:rPr lang="en-US" sz="2800" b="1" dirty="0" err="1"/>
              <a:t>Thes</a:t>
            </a:r>
            <a:r>
              <a:rPr lang="en-US" sz="2800" b="1" dirty="0"/>
              <a:t>. 3:11-15)</a:t>
            </a:r>
          </a:p>
          <a:p>
            <a:r>
              <a:rPr lang="en-US" sz="2800" b="1" dirty="0"/>
              <a:t>Being reproved by God (Heb. 12:5)</a:t>
            </a:r>
          </a:p>
          <a:p>
            <a:r>
              <a:rPr lang="en-US" sz="2800" b="1" dirty="0"/>
              <a:t>Being relied on too much (Prov. 25:17)</a:t>
            </a:r>
          </a:p>
          <a:p>
            <a:r>
              <a:rPr lang="en-US" sz="2800" b="1" dirty="0"/>
              <a:t>Thinking your work goes unnoticed and doesn’t matter (Gal. 6:9)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50981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CE14F-611D-4462-8C9D-01C1D8AC1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84" y="116747"/>
            <a:ext cx="8246378" cy="125065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DO NOT GROW WEARY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2AC93-D18D-497E-999E-3760DBDE6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84" y="1367405"/>
            <a:ext cx="8246378" cy="5226341"/>
          </a:xfrm>
        </p:spPr>
        <p:txBody>
          <a:bodyPr anchor="t" anchorCtr="0">
            <a:normAutofit/>
          </a:bodyPr>
          <a:lstStyle/>
          <a:p>
            <a:r>
              <a:rPr lang="en-US" sz="2800" b="1" dirty="0"/>
              <a:t>Value your work (II Cor. 4:1,15-16; Eph. 4:28)</a:t>
            </a:r>
          </a:p>
          <a:p>
            <a:r>
              <a:rPr lang="en-US" sz="2800" b="1" dirty="0"/>
              <a:t>Look to the future (Gal. 6:9; Jam. 5:7-8; Lk. 18:1-5)</a:t>
            </a:r>
          </a:p>
          <a:p>
            <a:r>
              <a:rPr lang="en-US" sz="2800" b="1" dirty="0"/>
              <a:t>Keep perspective (II Cor. 4:16-18)</a:t>
            </a:r>
          </a:p>
          <a:p>
            <a:r>
              <a:rPr lang="en-US" sz="2800" b="1" dirty="0"/>
              <a:t>Draw strength from God at all times (Phil. 4:12-13)</a:t>
            </a:r>
          </a:p>
          <a:p>
            <a:r>
              <a:rPr lang="en-US" sz="2800" b="1" dirty="0"/>
              <a:t>Learn from others and listen to the crowd (Heb. 12:2-3… Heb. 11:39-12:1)</a:t>
            </a:r>
          </a:p>
        </p:txBody>
      </p:sp>
    </p:spTree>
    <p:extLst>
      <p:ext uri="{BB962C8B-B14F-4D97-AF65-F5344CB8AC3E}">
        <p14:creationId xmlns:p14="http://schemas.microsoft.com/office/powerpoint/2010/main" val="164702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</TotalTime>
  <Words>373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Century Gothic</vt:lpstr>
      <vt:lpstr>Wingdings</vt:lpstr>
      <vt:lpstr>Wingdings 3</vt:lpstr>
      <vt:lpstr>Slice</vt:lpstr>
      <vt:lpstr>DO NOT GROW WEARY</vt:lpstr>
      <vt:lpstr>PowerPoint Presentation</vt:lpstr>
      <vt:lpstr>PowerPoint Presentation</vt:lpstr>
      <vt:lpstr>PowerPoint Presentation</vt:lpstr>
      <vt:lpstr>PowerPoint Presentation</vt:lpstr>
      <vt:lpstr>SINCE WE’RE TOLD NOT TO GROW WEARY…</vt:lpstr>
      <vt:lpstr>WHAT MADE THEM WEARY?</vt:lpstr>
      <vt:lpstr>WHAT MADE THEM WEARY?</vt:lpstr>
      <vt:lpstr>DO NOT GROW WEARY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NOT GROW WEARY</dc:title>
  <dc:creator>Jared Hagan</dc:creator>
  <cp:lastModifiedBy>Jared Hagan</cp:lastModifiedBy>
  <cp:revision>3</cp:revision>
  <dcterms:created xsi:type="dcterms:W3CDTF">2020-01-19T05:00:04Z</dcterms:created>
  <dcterms:modified xsi:type="dcterms:W3CDTF">2020-01-19T05:23:02Z</dcterms:modified>
</cp:coreProperties>
</file>