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9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4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29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27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2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3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6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8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9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7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2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8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5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302C-6EA4-4C3F-A063-3A8A2AEB9B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PRESS ON</a:t>
            </a:r>
            <a:br>
              <a:rPr lang="en-US" sz="5400" dirty="0"/>
            </a:br>
            <a:r>
              <a:rPr lang="en-US" sz="5400" dirty="0"/>
              <a:t>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33F42-8507-4EEA-A4BE-C153CA893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3:12-16</a:t>
            </a:r>
          </a:p>
        </p:txBody>
      </p:sp>
    </p:spTree>
    <p:extLst>
      <p:ext uri="{BB962C8B-B14F-4D97-AF65-F5344CB8AC3E}">
        <p14:creationId xmlns:p14="http://schemas.microsoft.com/office/powerpoint/2010/main" val="129385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sz="3600" dirty="0"/>
              <a:t>PRESS ON</a:t>
            </a:r>
            <a:br>
              <a:rPr lang="en-US" sz="3600" dirty="0"/>
            </a:br>
            <a:r>
              <a:rPr lang="en-US" sz="3600" dirty="0"/>
              <a:t>Effort and advancement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37857"/>
            <a:ext cx="7765322" cy="3853343"/>
          </a:xfrm>
        </p:spPr>
        <p:txBody>
          <a:bodyPr>
            <a:normAutofit/>
          </a:bodyPr>
          <a:lstStyle/>
          <a:p>
            <a:r>
              <a:rPr lang="en-US" sz="2800" dirty="0"/>
              <a:t>Paul pressed on because he hadn’t reached the goal (Phil. 3:12,13)</a:t>
            </a:r>
          </a:p>
          <a:p>
            <a:r>
              <a:rPr lang="en-US" sz="2800" dirty="0"/>
              <a:t>Press = persecute (Acts 9:4-5; 22:4; 26:11; Phil. 3:6) – a relentless drive to chase down and capture</a:t>
            </a:r>
          </a:p>
        </p:txBody>
      </p:sp>
    </p:spTree>
    <p:extLst>
      <p:ext uri="{BB962C8B-B14F-4D97-AF65-F5344CB8AC3E}">
        <p14:creationId xmlns:p14="http://schemas.microsoft.com/office/powerpoint/2010/main" val="356192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sz="3600" dirty="0"/>
              <a:t>PRESS ON towards</a:t>
            </a:r>
            <a:br>
              <a:rPr lang="en-US" sz="3600" dirty="0"/>
            </a:br>
            <a:r>
              <a:rPr lang="en-US" sz="3600" dirty="0"/>
              <a:t>(From other passages)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4" y="1795245"/>
            <a:ext cx="8263156" cy="458877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Things which make for peace and building up (Rom. 14:19)</a:t>
            </a:r>
          </a:p>
          <a:p>
            <a:r>
              <a:rPr lang="en-US" sz="2800" dirty="0"/>
              <a:t>Love (I Cor. 14:1)</a:t>
            </a:r>
          </a:p>
          <a:p>
            <a:r>
              <a:rPr lang="en-US" sz="2800" dirty="0"/>
              <a:t>Righteousness, godliness, faith, love, perseverance, gentleness (I Tim. 6:11)</a:t>
            </a:r>
          </a:p>
          <a:p>
            <a:r>
              <a:rPr lang="en-US" sz="2800" dirty="0"/>
              <a:t>Righteousness, faith, love, peace, with… (II Tim. 2:22)</a:t>
            </a:r>
          </a:p>
          <a:p>
            <a:r>
              <a:rPr lang="en-US" sz="2800" dirty="0"/>
              <a:t>Peace with all men and sanctification (Heb. 12:14)</a:t>
            </a:r>
          </a:p>
          <a:p>
            <a:r>
              <a:rPr lang="en-US" sz="2800" dirty="0"/>
              <a:t>Peace (I Pet. 3:11)</a:t>
            </a:r>
          </a:p>
          <a:p>
            <a:r>
              <a:rPr lang="en-US" sz="2800" dirty="0"/>
              <a:t>“Practice” hospitality (Rom. 12:13)</a:t>
            </a:r>
          </a:p>
          <a:p>
            <a:r>
              <a:rPr lang="en-US" sz="2800" dirty="0"/>
              <a:t>That which is good for one another and all people (I </a:t>
            </a:r>
            <a:r>
              <a:rPr lang="en-US" sz="2800" dirty="0" err="1"/>
              <a:t>Thes</a:t>
            </a:r>
            <a:r>
              <a:rPr lang="en-US" sz="2800" dirty="0"/>
              <a:t>. 5:15)</a:t>
            </a:r>
          </a:p>
        </p:txBody>
      </p:sp>
    </p:spTree>
    <p:extLst>
      <p:ext uri="{BB962C8B-B14F-4D97-AF65-F5344CB8AC3E}">
        <p14:creationId xmlns:p14="http://schemas.microsoft.com/office/powerpoint/2010/main" val="195708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sz="3600" dirty="0"/>
              <a:t>PRESS ON</a:t>
            </a:r>
            <a:br>
              <a:rPr lang="en-US" sz="3600" dirty="0"/>
            </a:br>
            <a:r>
              <a:rPr lang="en-US" sz="3600" dirty="0"/>
              <a:t>targeted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37857"/>
            <a:ext cx="7765322" cy="385334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Focus on what really matters… Knowing Jesus (Phil. 3:8,10… I Tim. 4:8)</a:t>
            </a:r>
          </a:p>
          <a:p>
            <a:r>
              <a:rPr lang="en-US" sz="2800" dirty="0"/>
              <a:t>Righteousness (Phil. 3:9)</a:t>
            </a:r>
          </a:p>
          <a:p>
            <a:r>
              <a:rPr lang="en-US" sz="2800" dirty="0"/>
              <a:t>Resurrection from the dead (Phil. 3:11,21)</a:t>
            </a:r>
          </a:p>
          <a:p>
            <a:r>
              <a:rPr lang="en-US" sz="2800" dirty="0"/>
              <a:t>Fulfilling your purpose (Phil. 3:12)</a:t>
            </a:r>
          </a:p>
          <a:p>
            <a:r>
              <a:rPr lang="en-US" sz="2800" dirty="0"/>
              <a:t>Proper attitude (Phil. 3:15)</a:t>
            </a:r>
          </a:p>
          <a:p>
            <a:r>
              <a:rPr lang="en-US" sz="2800" dirty="0"/>
              <a:t>A spiritual home (Phil. 3:20-21)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9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PRESS ON</a:t>
            </a:r>
            <a:br>
              <a:rPr lang="en-US" sz="3600" dirty="0"/>
            </a:br>
            <a:r>
              <a:rPr lang="en-US" sz="3600" dirty="0"/>
              <a:t>DON’T LET THE PAST STOP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37857"/>
            <a:ext cx="7765322" cy="3853343"/>
          </a:xfrm>
        </p:spPr>
        <p:txBody>
          <a:bodyPr>
            <a:normAutofit/>
          </a:bodyPr>
          <a:lstStyle/>
          <a:p>
            <a:r>
              <a:rPr lang="en-US" sz="2800" dirty="0"/>
              <a:t>Past sins (Paul, Peter, David, etc.)</a:t>
            </a:r>
          </a:p>
          <a:p>
            <a:pPr lvl="1"/>
            <a:r>
              <a:rPr lang="en-US" sz="2600" dirty="0"/>
              <a:t>Learn from the past</a:t>
            </a:r>
          </a:p>
          <a:p>
            <a:pPr lvl="2"/>
            <a:r>
              <a:rPr lang="en-US" sz="2400" dirty="0"/>
              <a:t>Humility</a:t>
            </a:r>
          </a:p>
          <a:p>
            <a:pPr lvl="2"/>
            <a:r>
              <a:rPr lang="en-US" sz="2400" dirty="0"/>
              <a:t>God’s love</a:t>
            </a:r>
          </a:p>
          <a:p>
            <a:pPr lvl="2"/>
            <a:r>
              <a:rPr lang="en-US" sz="2400" dirty="0"/>
              <a:t>All the more reason to be zealous and loving (Lk. 7:47; II Pet. 1:9)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72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PRESS ON</a:t>
            </a:r>
            <a:br>
              <a:rPr lang="en-US" sz="3600" dirty="0"/>
            </a:br>
            <a:r>
              <a:rPr lang="en-US" sz="3600" dirty="0"/>
              <a:t>DON’T LET THE PAST STOP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37857"/>
            <a:ext cx="7765322" cy="3853343"/>
          </a:xfrm>
        </p:spPr>
        <p:txBody>
          <a:bodyPr>
            <a:normAutofit/>
          </a:bodyPr>
          <a:lstStyle/>
          <a:p>
            <a:r>
              <a:rPr lang="en-US" sz="2800" dirty="0"/>
              <a:t>Past sins (Paul, Peter, David, etc.)</a:t>
            </a:r>
          </a:p>
          <a:p>
            <a:r>
              <a:rPr lang="en-US" sz="2800" dirty="0"/>
              <a:t>Past accomplishments (Phil. 3:4-6)</a:t>
            </a:r>
          </a:p>
          <a:p>
            <a:pPr lvl="1"/>
            <a:r>
              <a:rPr lang="en-US" sz="2600" dirty="0"/>
              <a:t>Your past accomplishments aren’t enough</a:t>
            </a:r>
          </a:p>
          <a:p>
            <a:pPr lvl="1"/>
            <a:r>
              <a:rPr lang="en-US" sz="2600" dirty="0"/>
              <a:t>Don’t waste your past (I Cor. 9:27; Gal. 5:7; Heb. 10:32-39)</a:t>
            </a:r>
          </a:p>
        </p:txBody>
      </p:sp>
    </p:spTree>
    <p:extLst>
      <p:ext uri="{BB962C8B-B14F-4D97-AF65-F5344CB8AC3E}">
        <p14:creationId xmlns:p14="http://schemas.microsoft.com/office/powerpoint/2010/main" val="92309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sz="4400" dirty="0"/>
              <a:t>PRESS 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256015"/>
          </a:xfrm>
        </p:spPr>
        <p:txBody>
          <a:bodyPr>
            <a:normAutofit/>
          </a:bodyPr>
          <a:lstStyle/>
          <a:p>
            <a:r>
              <a:rPr lang="en-US" sz="3600" dirty="0"/>
              <a:t>Effort and Advancement</a:t>
            </a:r>
          </a:p>
          <a:p>
            <a:r>
              <a:rPr lang="en-US" sz="3600" dirty="0"/>
              <a:t>Targeted Growth</a:t>
            </a:r>
          </a:p>
          <a:p>
            <a:r>
              <a:rPr lang="en-US" sz="3600" dirty="0"/>
              <a:t>Not stopped by the past</a:t>
            </a:r>
          </a:p>
        </p:txBody>
      </p:sp>
    </p:spTree>
    <p:extLst>
      <p:ext uri="{BB962C8B-B14F-4D97-AF65-F5344CB8AC3E}">
        <p14:creationId xmlns:p14="http://schemas.microsoft.com/office/powerpoint/2010/main" val="106889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A07-DA3F-41BF-8020-D78C6711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sz="3600" dirty="0"/>
              <a:t>PRESS ON</a:t>
            </a:r>
            <a:br>
              <a:rPr lang="en-US" sz="3600" dirty="0"/>
            </a:br>
            <a:r>
              <a:rPr lang="en-US" sz="3600" dirty="0"/>
              <a:t>How do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10A70-2C3B-4FF1-9879-EE850A09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37857"/>
            <a:ext cx="7765322" cy="438744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Let go of the past (Phil. 3:7,8,13)</a:t>
            </a:r>
          </a:p>
          <a:p>
            <a:r>
              <a:rPr lang="en-US" sz="2800" dirty="0"/>
              <a:t>Set your mind on heavenly things (Phil. 3:7-11 compared to vs. 19)</a:t>
            </a:r>
          </a:p>
          <a:p>
            <a:r>
              <a:rPr lang="en-US" sz="2800" dirty="0"/>
              <a:t>Share His sufferings (Phil. 3:10)</a:t>
            </a:r>
          </a:p>
          <a:p>
            <a:r>
              <a:rPr lang="en-US" sz="2800" dirty="0"/>
              <a:t>Conformed to His death (Phil. 3:10; Rom. 6:1-4,10-11)</a:t>
            </a:r>
          </a:p>
          <a:p>
            <a:r>
              <a:rPr lang="en-US" sz="2800" dirty="0"/>
              <a:t>Live by the standard (Phil. 3:16)</a:t>
            </a:r>
          </a:p>
          <a:p>
            <a:r>
              <a:rPr lang="en-US" sz="2600" dirty="0"/>
              <a:t>Follow the example and pattern (Phil. 3:17; 4:9)</a:t>
            </a:r>
          </a:p>
        </p:txBody>
      </p:sp>
    </p:spTree>
    <p:extLst>
      <p:ext uri="{BB962C8B-B14F-4D97-AF65-F5344CB8AC3E}">
        <p14:creationId xmlns:p14="http://schemas.microsoft.com/office/powerpoint/2010/main" val="6628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38</TotalTime>
  <Words>400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PRESS ON 2020</vt:lpstr>
      <vt:lpstr>PRESS ON Effort and advancement</vt:lpstr>
      <vt:lpstr>PRESS ON towards (From other passages)</vt:lpstr>
      <vt:lpstr>PRESS ON targeted Growth</vt:lpstr>
      <vt:lpstr>PRESS ON DON’T LET THE PAST STOP YOU</vt:lpstr>
      <vt:lpstr>PRESS ON DON’T LET THE PAST STOP YOU</vt:lpstr>
      <vt:lpstr>PRESS ON </vt:lpstr>
      <vt:lpstr>PRESS ON How do we?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2020</dc:title>
  <dc:creator>Jared Hagan</dc:creator>
  <cp:lastModifiedBy>Jared Hagan</cp:lastModifiedBy>
  <cp:revision>5</cp:revision>
  <dcterms:created xsi:type="dcterms:W3CDTF">2019-12-29T07:52:25Z</dcterms:created>
  <dcterms:modified xsi:type="dcterms:W3CDTF">2019-12-29T08:30:33Z</dcterms:modified>
</cp:coreProperties>
</file>