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6" r:id="rId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7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4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08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113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4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88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68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9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9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3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9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4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8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65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51E2-274C-466F-A8E3-54AABC2D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8139173" cy="1400530"/>
          </a:xfrm>
        </p:spPr>
        <p:txBody>
          <a:bodyPr/>
          <a:lstStyle/>
          <a:p>
            <a:pPr algn="ctr"/>
            <a:r>
              <a:rPr lang="en-US" sz="4800" b="1" dirty="0"/>
              <a:t>THE FLAMES OF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3B47-F99A-46BE-AFE8-A2467293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577131"/>
            <a:ext cx="7544513" cy="4671276"/>
          </a:xfrm>
        </p:spPr>
        <p:txBody>
          <a:bodyPr>
            <a:normAutofit/>
          </a:bodyPr>
          <a:lstStyle/>
          <a:p>
            <a:r>
              <a:rPr lang="en-US" sz="2800" b="1" dirty="0"/>
              <a:t>Mt. 3:12 – unquenchable fire</a:t>
            </a:r>
          </a:p>
          <a:p>
            <a:r>
              <a:rPr lang="en-US" sz="2800" b="1" dirty="0"/>
              <a:t>Mk. 9:43-44 – eternal, unquenchable fire</a:t>
            </a:r>
          </a:p>
          <a:p>
            <a:r>
              <a:rPr lang="en-US" sz="2800" b="1" dirty="0"/>
              <a:t>Revelation 20:10 – lake of fire and brimstone / tormented day and night forever and ever</a:t>
            </a:r>
          </a:p>
          <a:p>
            <a:r>
              <a:rPr lang="en-US" sz="2800" b="1" dirty="0"/>
              <a:t>Revelation 21:8 – lake of fire and brimstone</a:t>
            </a:r>
          </a:p>
          <a:p>
            <a:r>
              <a:rPr lang="en-US" sz="2800" b="1" dirty="0"/>
              <a:t>Matthew 25:41,46 – eternal fire / punishment</a:t>
            </a:r>
          </a:p>
        </p:txBody>
      </p:sp>
    </p:spTree>
    <p:extLst>
      <p:ext uri="{BB962C8B-B14F-4D97-AF65-F5344CB8AC3E}">
        <p14:creationId xmlns:p14="http://schemas.microsoft.com/office/powerpoint/2010/main" val="4433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8467-A02D-4039-AB1E-AFC407422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062" y="453006"/>
            <a:ext cx="8120542" cy="2545910"/>
          </a:xfrm>
        </p:spPr>
        <p:txBody>
          <a:bodyPr/>
          <a:lstStyle/>
          <a:p>
            <a:pPr algn="ctr"/>
            <a:r>
              <a:rPr lang="en-US" b="1" dirty="0"/>
              <a:t>THE CROSS:</a:t>
            </a:r>
            <a:br>
              <a:rPr lang="en-US" b="1" dirty="0"/>
            </a:br>
            <a:r>
              <a:rPr lang="en-US" sz="4400" b="1" dirty="0"/>
              <a:t>SAVING US FROM HELL</a:t>
            </a:r>
            <a:br>
              <a:rPr lang="en-US" sz="4400" b="1" dirty="0"/>
            </a:br>
            <a:r>
              <a:rPr lang="en-US" sz="4400" b="1" dirty="0"/>
              <a:t>(I Cor. 15:1-4; Mt. 26:27-28)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8605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68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THE FLAMES OF HELL</vt:lpstr>
      <vt:lpstr>THE CROSS: SAVING US FROM HELL (I Cor. 15:1-4; Mt. 26:27-28)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FLAMES OF HELL</dc:title>
  <dc:creator>Jared Hagan</dc:creator>
  <cp:lastModifiedBy>Jared Hagan</cp:lastModifiedBy>
  <cp:revision>3</cp:revision>
  <cp:lastPrinted>2019-12-01T06:31:02Z</cp:lastPrinted>
  <dcterms:created xsi:type="dcterms:W3CDTF">2019-12-01T06:23:35Z</dcterms:created>
  <dcterms:modified xsi:type="dcterms:W3CDTF">2019-12-01T08:19:23Z</dcterms:modified>
</cp:coreProperties>
</file>