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9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8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70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644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1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226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95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08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50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0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6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28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747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8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02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12/22/2019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8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FB94-6B2F-418D-B1F8-C4CCF30AD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516" y="961241"/>
            <a:ext cx="6620968" cy="2184632"/>
          </a:xfrm>
        </p:spPr>
        <p:txBody>
          <a:bodyPr/>
          <a:lstStyle/>
          <a:p>
            <a:pPr algn="ctr"/>
            <a:r>
              <a:rPr lang="en-US" b="1" dirty="0"/>
              <a:t>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2B222D-CB84-466D-A7E2-BD12DEDFC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516" y="4173372"/>
            <a:ext cx="6620968" cy="86142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Name above all names</a:t>
            </a:r>
          </a:p>
        </p:txBody>
      </p:sp>
    </p:spTree>
    <p:extLst>
      <p:ext uri="{BB962C8B-B14F-4D97-AF65-F5344CB8AC3E}">
        <p14:creationId xmlns:p14="http://schemas.microsoft.com/office/powerpoint/2010/main" val="273333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743F-C74A-4833-970A-24FC95F5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13338" cy="939854"/>
          </a:xfrm>
        </p:spPr>
        <p:txBody>
          <a:bodyPr/>
          <a:lstStyle/>
          <a:p>
            <a:pPr algn="ctr"/>
            <a:r>
              <a:rPr lang="en-US" b="1" dirty="0"/>
              <a:t>NAMES MATTER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EDB31-96EC-4B82-88EE-E30A1F20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1468073"/>
            <a:ext cx="7717872" cy="4865615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 basic part of a relationship with someone</a:t>
            </a:r>
          </a:p>
          <a:p>
            <a:r>
              <a:rPr lang="en-US" sz="2800" dirty="0"/>
              <a:t>Revealed in the way names are changed (Gen. 17:5,15; Mt. 16:17-18; John 1:42)</a:t>
            </a:r>
          </a:p>
          <a:p>
            <a:r>
              <a:rPr lang="en-US" sz="2800" dirty="0"/>
              <a:t>Revealed when Zacharias was able to speak (Lk. 1:18-20,63-64)</a:t>
            </a:r>
          </a:p>
          <a:p>
            <a:r>
              <a:rPr lang="en-US" sz="2800" dirty="0"/>
              <a:t>Jesus’ name matters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Emphasized in Matthew and Luke (Mt. 1:25; Lk. 2:21)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/>
              <a:t>Angels declared what His name was to be (Lk. 1:31; Mt. 1:21)</a:t>
            </a:r>
          </a:p>
        </p:txBody>
      </p:sp>
    </p:spTree>
    <p:extLst>
      <p:ext uri="{BB962C8B-B14F-4D97-AF65-F5344CB8AC3E}">
        <p14:creationId xmlns:p14="http://schemas.microsoft.com/office/powerpoint/2010/main" val="82246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743F-C74A-4833-970A-24FC95F5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13338" cy="939854"/>
          </a:xfrm>
        </p:spPr>
        <p:txBody>
          <a:bodyPr/>
          <a:lstStyle/>
          <a:p>
            <a:pPr algn="ctr"/>
            <a:r>
              <a:rPr lang="en-US" b="1" dirty="0"/>
              <a:t>WHAT NAMES REVEAL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EDB31-96EC-4B82-88EE-E30A1F20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1468073"/>
            <a:ext cx="7717872" cy="4865615"/>
          </a:xfrm>
        </p:spPr>
        <p:txBody>
          <a:bodyPr>
            <a:normAutofit/>
          </a:bodyPr>
          <a:lstStyle/>
          <a:p>
            <a:r>
              <a:rPr lang="en-US" sz="2800" dirty="0"/>
              <a:t>Who you are related to</a:t>
            </a:r>
          </a:p>
          <a:p>
            <a:r>
              <a:rPr lang="en-US" sz="2800" dirty="0"/>
              <a:t>Who you have allegiance with</a:t>
            </a:r>
          </a:p>
          <a:p>
            <a:r>
              <a:rPr lang="en-US" sz="2800" dirty="0"/>
              <a:t>Declarations of truth</a:t>
            </a:r>
          </a:p>
          <a:p>
            <a:r>
              <a:rPr lang="en-US" sz="2800" dirty="0"/>
              <a:t>What the parents were thinking / feeling</a:t>
            </a:r>
          </a:p>
          <a:p>
            <a:r>
              <a:rPr lang="en-US" sz="2800" dirty="0"/>
              <a:t>Prophetic foreshadowing of 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27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743F-C74A-4833-970A-24FC95F5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13338" cy="939854"/>
          </a:xfrm>
        </p:spPr>
        <p:txBody>
          <a:bodyPr/>
          <a:lstStyle/>
          <a:p>
            <a:pPr algn="ctr"/>
            <a:r>
              <a:rPr lang="en-US" b="1" dirty="0"/>
              <a:t>THE NAME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EDB31-96EC-4B82-88EE-E30A1F20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1468073"/>
            <a:ext cx="7717872" cy="4865615"/>
          </a:xfrm>
        </p:spPr>
        <p:txBody>
          <a:bodyPr>
            <a:normAutofit/>
          </a:bodyPr>
          <a:lstStyle/>
          <a:p>
            <a:r>
              <a:rPr lang="en-US" sz="2800" dirty="0"/>
              <a:t>A very common name</a:t>
            </a:r>
          </a:p>
          <a:p>
            <a:r>
              <a:rPr lang="en-US" sz="2800" dirty="0"/>
              <a:t>The same Hebrew name as Joshua</a:t>
            </a:r>
          </a:p>
          <a:p>
            <a:r>
              <a:rPr lang="en-US" sz="2800" dirty="0"/>
              <a:t>God saves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Jesus’s allegiance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Statement of truth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/>
              <a:t>Declaration of His work (Mt. 1:21; Lk. 2:11; John 1:29; Acts 4:12; 5:31) – the true significance would have been easy to misunderstand</a:t>
            </a:r>
          </a:p>
        </p:txBody>
      </p:sp>
    </p:spTree>
    <p:extLst>
      <p:ext uri="{BB962C8B-B14F-4D97-AF65-F5344CB8AC3E}">
        <p14:creationId xmlns:p14="http://schemas.microsoft.com/office/powerpoint/2010/main" val="292707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743F-C74A-4833-970A-24FC95F5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13338" cy="939854"/>
          </a:xfrm>
        </p:spPr>
        <p:txBody>
          <a:bodyPr/>
          <a:lstStyle/>
          <a:p>
            <a:pPr algn="ctr"/>
            <a:r>
              <a:rPr lang="en-US" b="1" dirty="0"/>
              <a:t>THE NAME IMMANUEL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EDB31-96EC-4B82-88EE-E30A1F20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1468073"/>
            <a:ext cx="7717872" cy="4865615"/>
          </a:xfrm>
        </p:spPr>
        <p:txBody>
          <a:bodyPr>
            <a:normAutofit/>
          </a:bodyPr>
          <a:lstStyle/>
          <a:p>
            <a:r>
              <a:rPr lang="en-US" sz="2800" dirty="0"/>
              <a:t>Not unusual to have two names and not have one used often, if at all (II Sam. 12:24-25)</a:t>
            </a:r>
          </a:p>
          <a:p>
            <a:r>
              <a:rPr lang="en-US" sz="2800" dirty="0"/>
              <a:t>Comes from prophesy (Is. 7:14)</a:t>
            </a:r>
          </a:p>
          <a:p>
            <a:r>
              <a:rPr lang="en-US" sz="2800" dirty="0"/>
              <a:t>God with us</a:t>
            </a:r>
          </a:p>
          <a:p>
            <a:pPr lvl="1"/>
            <a:r>
              <a:rPr lang="en-US" sz="2000" dirty="0"/>
              <a:t>True significance would have been easy to misunderstand</a:t>
            </a:r>
          </a:p>
          <a:p>
            <a:pPr lvl="1"/>
            <a:r>
              <a:rPr lang="en-US" sz="2000" dirty="0"/>
              <a:t>God was right there.  (John 1:1,14,18… Mt. 28:18-20)</a:t>
            </a:r>
          </a:p>
        </p:txBody>
      </p:sp>
    </p:spTree>
    <p:extLst>
      <p:ext uri="{BB962C8B-B14F-4D97-AF65-F5344CB8AC3E}">
        <p14:creationId xmlns:p14="http://schemas.microsoft.com/office/powerpoint/2010/main" val="26658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A743F-C74A-4833-970A-24FC95F5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013338" cy="939854"/>
          </a:xfrm>
        </p:spPr>
        <p:txBody>
          <a:bodyPr/>
          <a:lstStyle/>
          <a:p>
            <a:pPr algn="ctr"/>
            <a:r>
              <a:rPr lang="en-US" b="1" dirty="0"/>
              <a:t>WHAT THIS MEANS FOR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EDB31-96EC-4B82-88EE-E30A1F200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785" y="1468073"/>
            <a:ext cx="7717872" cy="4865615"/>
          </a:xfrm>
        </p:spPr>
        <p:txBody>
          <a:bodyPr>
            <a:normAutofit/>
          </a:bodyPr>
          <a:lstStyle/>
          <a:p>
            <a:r>
              <a:rPr lang="en-US" sz="2800" dirty="0"/>
              <a:t>All focus should be on Jesus (Heb. 12:1-2)</a:t>
            </a:r>
          </a:p>
          <a:p>
            <a:r>
              <a:rPr lang="en-US" sz="2800" dirty="0"/>
              <a:t>All believers should have great hope (John 12:47-50)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554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</TotalTime>
  <Words>242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Ion</vt:lpstr>
      <vt:lpstr>JESUS</vt:lpstr>
      <vt:lpstr>NAMES MATTER</vt:lpstr>
      <vt:lpstr>WHAT NAMES REVEAL</vt:lpstr>
      <vt:lpstr>THE NAME JESUS</vt:lpstr>
      <vt:lpstr>THE NAME IMMANUEL</vt:lpstr>
      <vt:lpstr>WHAT THIS MEANS FOR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</dc:title>
  <dc:creator>Jared Hagan</dc:creator>
  <cp:lastModifiedBy>Jared Hagan</cp:lastModifiedBy>
  <cp:revision>2</cp:revision>
  <dcterms:created xsi:type="dcterms:W3CDTF">2019-12-22T09:28:57Z</dcterms:created>
  <dcterms:modified xsi:type="dcterms:W3CDTF">2019-12-22T09:45:50Z</dcterms:modified>
</cp:coreProperties>
</file>