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5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3602038"/>
            <a:ext cx="6751097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73524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298987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7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298987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2"/>
            <a:ext cx="2470694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2088320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2088320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1D33-A5D9-4533-9962-3243B0CBC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621" y="1638300"/>
            <a:ext cx="7682756" cy="1790700"/>
          </a:xfrm>
        </p:spPr>
        <p:txBody>
          <a:bodyPr>
            <a:normAutofit/>
          </a:bodyPr>
          <a:lstStyle/>
          <a:p>
            <a:r>
              <a:rPr lang="en-US" sz="4400" dirty="0"/>
              <a:t>WHO IS THE GREATEST IN THE KINGDOM?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A24A0-70A5-4F35-9F5C-B80AAFBBF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1" y="3971154"/>
            <a:ext cx="6751097" cy="1655762"/>
          </a:xfrm>
        </p:spPr>
        <p:txBody>
          <a:bodyPr>
            <a:normAutofit/>
          </a:bodyPr>
          <a:lstStyle/>
          <a:p>
            <a:r>
              <a:rPr lang="en-US" sz="2700" dirty="0"/>
              <a:t>Matthew 18</a:t>
            </a:r>
          </a:p>
        </p:txBody>
      </p:sp>
    </p:spTree>
    <p:extLst>
      <p:ext uri="{BB962C8B-B14F-4D97-AF65-F5344CB8AC3E}">
        <p14:creationId xmlns:p14="http://schemas.microsoft.com/office/powerpoint/2010/main" val="91726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1D33-A5D9-4533-9962-3243B0CBC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621" y="1638299"/>
            <a:ext cx="7682756" cy="280786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Also…</a:t>
            </a:r>
            <a:br>
              <a:rPr lang="en-US" sz="4400" dirty="0"/>
            </a:br>
            <a:br>
              <a:rPr lang="en-US" sz="4400" dirty="0"/>
            </a:br>
            <a:r>
              <a:rPr lang="en-US" sz="4400" cap="none" dirty="0"/>
              <a:t>Sometimes you don’t need to be great, to be great.  Sometimes you just need to be together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A24A0-70A5-4F35-9F5C-B80AAFBBF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1" y="4874004"/>
            <a:ext cx="6751097" cy="752912"/>
          </a:xfrm>
        </p:spPr>
        <p:txBody>
          <a:bodyPr>
            <a:normAutofit/>
          </a:bodyPr>
          <a:lstStyle/>
          <a:p>
            <a:r>
              <a:rPr lang="en-US" sz="2700" dirty="0"/>
              <a:t>Matthew 18:19-20</a:t>
            </a:r>
          </a:p>
        </p:txBody>
      </p:sp>
    </p:spTree>
    <p:extLst>
      <p:ext uri="{BB962C8B-B14F-4D97-AF65-F5344CB8AC3E}">
        <p14:creationId xmlns:p14="http://schemas.microsoft.com/office/powerpoint/2010/main" val="424500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139817"/>
            <a:ext cx="7765321" cy="1326321"/>
          </a:xfrm>
        </p:spPr>
        <p:txBody>
          <a:bodyPr>
            <a:normAutofit/>
          </a:bodyPr>
          <a:lstStyle/>
          <a:p>
            <a:r>
              <a:rPr lang="en-US" sz="3200" dirty="0"/>
              <a:t>A Common question for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86187"/>
            <a:ext cx="7765322" cy="4105013"/>
          </a:xfrm>
        </p:spPr>
        <p:txBody>
          <a:bodyPr>
            <a:normAutofit/>
          </a:bodyPr>
          <a:lstStyle/>
          <a:p>
            <a:r>
              <a:rPr lang="en-US" sz="2800" dirty="0"/>
              <a:t>Matthew 18:1</a:t>
            </a:r>
          </a:p>
          <a:p>
            <a:r>
              <a:rPr lang="en-US" sz="2800" dirty="0"/>
              <a:t>Matthew 20:20-28</a:t>
            </a:r>
          </a:p>
          <a:p>
            <a:r>
              <a:rPr lang="en-US" sz="2800" dirty="0"/>
              <a:t>Mark 9:33-34</a:t>
            </a:r>
          </a:p>
          <a:p>
            <a:r>
              <a:rPr lang="en-US" sz="2800" dirty="0"/>
              <a:t>Luke 9:46-48</a:t>
            </a:r>
          </a:p>
          <a:p>
            <a:r>
              <a:rPr lang="en-US" sz="2800" dirty="0"/>
              <a:t>Luke 22:24</a:t>
            </a:r>
          </a:p>
        </p:txBody>
      </p:sp>
    </p:spTree>
    <p:extLst>
      <p:ext uri="{BB962C8B-B14F-4D97-AF65-F5344CB8AC3E}">
        <p14:creationId xmlns:p14="http://schemas.microsoft.com/office/powerpoint/2010/main" val="94274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67" y="84857"/>
            <a:ext cx="8472880" cy="1326321"/>
          </a:xfrm>
        </p:spPr>
        <p:txBody>
          <a:bodyPr>
            <a:normAutofit/>
          </a:bodyPr>
          <a:lstStyle/>
          <a:p>
            <a:r>
              <a:rPr lang="en-US" sz="3200" dirty="0"/>
              <a:t>AN APPRORIATE QUESTION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65588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Jesus doesn’t say, “don’t try to be the greatest” but tells us who is the greatest (Mt. 18:4)</a:t>
            </a:r>
          </a:p>
          <a:p>
            <a:r>
              <a:rPr lang="en-US" sz="2800" dirty="0"/>
              <a:t>Deacons attain a high standing (I Tim. 3:13)</a:t>
            </a:r>
          </a:p>
          <a:p>
            <a:r>
              <a:rPr lang="en-US" sz="2800" dirty="0"/>
              <a:t>We should want to be useful to the master (II Tim. 2:21)</a:t>
            </a:r>
          </a:p>
          <a:p>
            <a:r>
              <a:rPr lang="en-US" sz="2800" dirty="0"/>
              <a:t>Shouldn’t we want to produce more fruit (Mt. 13:23)?</a:t>
            </a:r>
          </a:p>
          <a:p>
            <a:r>
              <a:rPr lang="en-US" sz="2800" dirty="0"/>
              <a:t>Shouldn’t we want to be worth trusting with more (Mt. 25:15)?</a:t>
            </a:r>
          </a:p>
        </p:txBody>
      </p:sp>
    </p:spTree>
    <p:extLst>
      <p:ext uri="{BB962C8B-B14F-4D97-AF65-F5344CB8AC3E}">
        <p14:creationId xmlns:p14="http://schemas.microsoft.com/office/powerpoint/2010/main" val="8172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67" y="84857"/>
            <a:ext cx="8472880" cy="1326321"/>
          </a:xfrm>
        </p:spPr>
        <p:txBody>
          <a:bodyPr>
            <a:normAutofit/>
          </a:bodyPr>
          <a:lstStyle/>
          <a:p>
            <a:r>
              <a:rPr lang="en-US" sz="3200" dirty="0"/>
              <a:t>NOT JUST GREATEST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655889"/>
          </a:xfrm>
        </p:spPr>
        <p:txBody>
          <a:bodyPr>
            <a:normAutofit/>
          </a:bodyPr>
          <a:lstStyle/>
          <a:p>
            <a:r>
              <a:rPr lang="en-US" sz="2800" dirty="0"/>
              <a:t>Won’t enter otherwise (Mt. 18:3)</a:t>
            </a:r>
          </a:p>
          <a:p>
            <a:r>
              <a:rPr lang="en-US" sz="2800" dirty="0"/>
              <a:t>About receiving Jesus (Mt. 18:5)</a:t>
            </a:r>
          </a:p>
          <a:p>
            <a:r>
              <a:rPr lang="en-US" sz="2800" dirty="0"/>
              <a:t>Better off drowning (Mt. 18:6)</a:t>
            </a:r>
          </a:p>
          <a:p>
            <a:r>
              <a:rPr lang="en-US" sz="2800" dirty="0"/>
              <a:t>Avoiding woe (Mt. 18:7)</a:t>
            </a:r>
          </a:p>
          <a:p>
            <a:r>
              <a:rPr lang="en-US" sz="2800" dirty="0"/>
              <a:t>Enter life or enter eternal fire (Mt. 18:8-9)</a:t>
            </a:r>
          </a:p>
          <a:p>
            <a:r>
              <a:rPr lang="en-US" sz="2800" dirty="0"/>
              <a:t>Being the forgiven (Mt. 18:23-35)</a:t>
            </a:r>
          </a:p>
        </p:txBody>
      </p:sp>
    </p:spTree>
    <p:extLst>
      <p:ext uri="{BB962C8B-B14F-4D97-AF65-F5344CB8AC3E}">
        <p14:creationId xmlns:p14="http://schemas.microsoft.com/office/powerpoint/2010/main" val="278584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1D33-A5D9-4533-9962-3243B0CBC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621" y="1638300"/>
            <a:ext cx="7682756" cy="1790700"/>
          </a:xfrm>
        </p:spPr>
        <p:txBody>
          <a:bodyPr>
            <a:normAutofit/>
          </a:bodyPr>
          <a:lstStyle/>
          <a:p>
            <a:r>
              <a:rPr lang="en-US" sz="4400" dirty="0"/>
              <a:t>WHO IS THE GREATEST IN THE KINGDOM?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A24A0-70A5-4F35-9F5C-B80AAFBBF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1" y="3971154"/>
            <a:ext cx="6751097" cy="1655762"/>
          </a:xfrm>
        </p:spPr>
        <p:txBody>
          <a:bodyPr>
            <a:normAutofit/>
          </a:bodyPr>
          <a:lstStyle/>
          <a:p>
            <a:r>
              <a:rPr lang="en-US" sz="2700" dirty="0"/>
              <a:t>Matthew 18</a:t>
            </a:r>
          </a:p>
        </p:txBody>
      </p:sp>
    </p:spTree>
    <p:extLst>
      <p:ext uri="{BB962C8B-B14F-4D97-AF65-F5344CB8AC3E}">
        <p14:creationId xmlns:p14="http://schemas.microsoft.com/office/powerpoint/2010/main" val="278000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67" y="84857"/>
            <a:ext cx="8472880" cy="1326321"/>
          </a:xfrm>
        </p:spPr>
        <p:txBody>
          <a:bodyPr>
            <a:normAutofit/>
          </a:bodyPr>
          <a:lstStyle/>
          <a:p>
            <a:r>
              <a:rPr lang="en-US" sz="3200" dirty="0"/>
              <a:t>BECOME LIKE CHILDREN</a:t>
            </a:r>
            <a:br>
              <a:rPr lang="en-US" sz="3200" dirty="0"/>
            </a:br>
            <a:r>
              <a:rPr lang="en-US" sz="3200" cap="none" dirty="0"/>
              <a:t>Matthew</a:t>
            </a:r>
            <a:r>
              <a:rPr lang="en-US" sz="3200" dirty="0"/>
              <a:t> 18:3-4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8404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greatest will be your servants (Mt. 23:11-12; Lk. 22:24-27)</a:t>
            </a:r>
          </a:p>
          <a:p>
            <a:r>
              <a:rPr lang="en-US" sz="2800" dirty="0"/>
              <a:t>Romans 12:16</a:t>
            </a:r>
          </a:p>
          <a:p>
            <a:r>
              <a:rPr lang="en-US" sz="2800" dirty="0"/>
              <a:t>This applies to…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50" dirty="0"/>
              <a:t>Where we chose to sit (Lk. 14:7-11)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50" dirty="0"/>
              <a:t>Praying like sinners (Lk. 18:13-14; Jam. 4:8-10)</a:t>
            </a:r>
          </a:p>
          <a:p>
            <a:pPr marL="342900" lvl="1" indent="0">
              <a:buNone/>
            </a:pPr>
            <a:endParaRPr lang="en-US" sz="2650" dirty="0"/>
          </a:p>
          <a:p>
            <a:pPr marL="342900" lvl="1" indent="0" algn="ctr">
              <a:buNone/>
            </a:pPr>
            <a:r>
              <a:rPr lang="en-US" sz="2650" dirty="0"/>
              <a:t>The greatest in the kingdom won’t be those who seem to have no sin, but those keenly and penitently aware of theirs.</a:t>
            </a:r>
          </a:p>
        </p:txBody>
      </p:sp>
    </p:spTree>
    <p:extLst>
      <p:ext uri="{BB962C8B-B14F-4D97-AF65-F5344CB8AC3E}">
        <p14:creationId xmlns:p14="http://schemas.microsoft.com/office/powerpoint/2010/main" val="23100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67" y="84857"/>
            <a:ext cx="8472880" cy="1326321"/>
          </a:xfrm>
        </p:spPr>
        <p:txBody>
          <a:bodyPr>
            <a:normAutofit/>
          </a:bodyPr>
          <a:lstStyle/>
          <a:p>
            <a:r>
              <a:rPr lang="en-US" sz="3200" dirty="0"/>
              <a:t>RECEIVING CHILDREN IN MY NAME</a:t>
            </a:r>
            <a:br>
              <a:rPr lang="en-US" sz="3200" dirty="0"/>
            </a:br>
            <a:r>
              <a:rPr lang="en-US" sz="3200" cap="none" dirty="0"/>
              <a:t>Matthew</a:t>
            </a:r>
            <a:r>
              <a:rPr lang="en-US" sz="3200" dirty="0"/>
              <a:t> 18:5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655889"/>
          </a:xfrm>
        </p:spPr>
        <p:txBody>
          <a:bodyPr>
            <a:normAutofit/>
          </a:bodyPr>
          <a:lstStyle/>
          <a:p>
            <a:r>
              <a:rPr lang="en-US" sz="2800" dirty="0"/>
              <a:t>As opposed to focusing on how we are received (Mt. 6:2,5,16; 23:5-7; Lk. 14:7-11; 20:46-47; </a:t>
            </a:r>
            <a:r>
              <a:rPr lang="en-US" sz="3200" b="1" dirty="0"/>
              <a:t>John 5:41-44</a:t>
            </a:r>
            <a:r>
              <a:rPr lang="en-US" sz="2800" dirty="0"/>
              <a:t>; 12:42-43)</a:t>
            </a:r>
            <a:endParaRPr lang="en-US" sz="2650" dirty="0"/>
          </a:p>
          <a:p>
            <a:r>
              <a:rPr lang="en-US" sz="2800" dirty="0"/>
              <a:t>How we receive God’s people matters (Mt. 10:40-42; 25:34-45; I </a:t>
            </a:r>
            <a:r>
              <a:rPr lang="en-US" sz="2800" dirty="0" err="1"/>
              <a:t>Thes</a:t>
            </a:r>
            <a:r>
              <a:rPr lang="en-US" sz="2800" dirty="0"/>
              <a:t>. 2:13; Gal. 6:6; </a:t>
            </a:r>
            <a:r>
              <a:rPr lang="en-US" sz="3200" b="1" dirty="0"/>
              <a:t>III John 1:5-8</a:t>
            </a:r>
          </a:p>
          <a:p>
            <a:r>
              <a:rPr lang="en-US" sz="2800" dirty="0"/>
              <a:t>Receiving sinners</a:t>
            </a:r>
          </a:p>
        </p:txBody>
      </p:sp>
    </p:spTree>
    <p:extLst>
      <p:ext uri="{BB962C8B-B14F-4D97-AF65-F5344CB8AC3E}">
        <p14:creationId xmlns:p14="http://schemas.microsoft.com/office/powerpoint/2010/main" val="4215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67" y="84857"/>
            <a:ext cx="8472880" cy="1326321"/>
          </a:xfrm>
        </p:spPr>
        <p:txBody>
          <a:bodyPr>
            <a:normAutofit/>
          </a:bodyPr>
          <a:lstStyle/>
          <a:p>
            <a:r>
              <a:rPr lang="en-US" sz="3200" dirty="0"/>
              <a:t>RECEIVING SINNERS IN HIS NAME</a:t>
            </a:r>
            <a:br>
              <a:rPr lang="en-US" sz="3200" dirty="0"/>
            </a:br>
            <a:r>
              <a:rPr lang="en-US" sz="3200" cap="none" dirty="0"/>
              <a:t>Matthew</a:t>
            </a:r>
            <a:r>
              <a:rPr lang="en-US" sz="3200" dirty="0"/>
              <a:t> 18:5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65588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Jesus came to save (Mt. 18:11)</a:t>
            </a:r>
          </a:p>
          <a:p>
            <a:r>
              <a:rPr lang="en-US" sz="2800" dirty="0"/>
              <a:t>Go out of your way to save the lost (Mt. 18:12-14)</a:t>
            </a:r>
          </a:p>
          <a:p>
            <a:r>
              <a:rPr lang="en-US" sz="2800" dirty="0"/>
              <a:t>Don’t ignore sin.  Confront to save (Mt. 18:15-17)</a:t>
            </a:r>
          </a:p>
          <a:p>
            <a:r>
              <a:rPr lang="en-US" sz="2800" dirty="0"/>
              <a:t>Forgive a lot / often (Mt. 18:21-22)</a:t>
            </a:r>
          </a:p>
          <a:p>
            <a:r>
              <a:rPr lang="en-US" sz="2800" dirty="0"/>
              <a:t>Forgive or else (Mt. 18:23-35)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The greatest in the kingdom won’t be the least hurt, but the most forgiving.</a:t>
            </a:r>
          </a:p>
        </p:txBody>
      </p:sp>
    </p:spTree>
    <p:extLst>
      <p:ext uri="{BB962C8B-B14F-4D97-AF65-F5344CB8AC3E}">
        <p14:creationId xmlns:p14="http://schemas.microsoft.com/office/powerpoint/2010/main" val="52182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D741-D876-4CA8-93CF-B2612E1E5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67" y="84857"/>
            <a:ext cx="8472880" cy="1326321"/>
          </a:xfrm>
        </p:spPr>
        <p:txBody>
          <a:bodyPr>
            <a:normAutofit/>
          </a:bodyPr>
          <a:lstStyle/>
          <a:p>
            <a:r>
              <a:rPr lang="en-US" sz="3200" dirty="0"/>
              <a:t>NOT STUMBLING BLOCKS</a:t>
            </a:r>
            <a:br>
              <a:rPr lang="en-US" sz="3200" dirty="0"/>
            </a:br>
            <a:r>
              <a:rPr lang="en-US" sz="3200" cap="none" dirty="0"/>
              <a:t>Matthew</a:t>
            </a:r>
            <a:r>
              <a:rPr lang="en-US" sz="3200" dirty="0"/>
              <a:t> 18:6-7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E051-1CB8-4CFE-9D50-450AC1949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35185"/>
            <a:ext cx="7765322" cy="4655889"/>
          </a:xfrm>
        </p:spPr>
        <p:txBody>
          <a:bodyPr>
            <a:normAutofit/>
          </a:bodyPr>
          <a:lstStyle/>
          <a:p>
            <a:r>
              <a:rPr lang="en-US" sz="2800" dirty="0"/>
              <a:t>Not climbing over everyone to get to the top</a:t>
            </a:r>
          </a:p>
          <a:p>
            <a:r>
              <a:rPr lang="en-US" sz="2800" dirty="0"/>
              <a:t>Don’t be a stumbling block (Mt. 18:6-7,10… I Cor. 8:7-12; Rom. 14:15-23)</a:t>
            </a:r>
          </a:p>
          <a:p>
            <a:r>
              <a:rPr lang="en-US" sz="2800" dirty="0"/>
              <a:t>Don’t be your own stumbling block (Mt. 18:8-9… I Pet. 2:11; I Tim. 6:9-10; I Cor. 15:33)</a:t>
            </a:r>
          </a:p>
        </p:txBody>
      </p:sp>
    </p:spTree>
    <p:extLst>
      <p:ext uri="{BB962C8B-B14F-4D97-AF65-F5344CB8AC3E}">
        <p14:creationId xmlns:p14="http://schemas.microsoft.com/office/powerpoint/2010/main" val="271518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27</TotalTime>
  <Words>467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Courier New</vt:lpstr>
      <vt:lpstr>Rockwell</vt:lpstr>
      <vt:lpstr>Damask</vt:lpstr>
      <vt:lpstr>WHO IS THE GREATEST IN THE KINGDOM?</vt:lpstr>
      <vt:lpstr>A Common question for them</vt:lpstr>
      <vt:lpstr>AN APPRORIATE QUESTION FOR US?</vt:lpstr>
      <vt:lpstr>NOT JUST GREATEST</vt:lpstr>
      <vt:lpstr>WHO IS THE GREATEST IN THE KINGDOM?</vt:lpstr>
      <vt:lpstr>BECOME LIKE CHILDREN Matthew 18:3-4</vt:lpstr>
      <vt:lpstr>RECEIVING CHILDREN IN MY NAME Matthew 18:5</vt:lpstr>
      <vt:lpstr>RECEIVING SINNERS IN HIS NAME Matthew 18:5</vt:lpstr>
      <vt:lpstr>NOT STUMBLING BLOCKS Matthew 18:6-7</vt:lpstr>
      <vt:lpstr>Also…  Sometimes you don’t need to be great, to be great.  Sometimes you just need to be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GREATEST IN THE KINGDOM?</dc:title>
  <dc:creator>Jared Hagan</dc:creator>
  <cp:lastModifiedBy>Jared Hagan</cp:lastModifiedBy>
  <cp:revision>3</cp:revision>
  <cp:lastPrinted>2019-11-10T06:46:05Z</cp:lastPrinted>
  <dcterms:created xsi:type="dcterms:W3CDTF">2019-11-10T06:24:10Z</dcterms:created>
  <dcterms:modified xsi:type="dcterms:W3CDTF">2019-11-10T06:52:02Z</dcterms:modified>
</cp:coreProperties>
</file>