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6" r:id="rId4"/>
    <p:sldId id="265" r:id="rId5"/>
    <p:sldId id="264" r:id="rId6"/>
    <p:sldId id="263" r:id="rId7"/>
    <p:sldId id="288" r:id="rId8"/>
    <p:sldId id="258" r:id="rId9"/>
    <p:sldId id="267" r:id="rId10"/>
    <p:sldId id="268" r:id="rId11"/>
    <p:sldId id="269" r:id="rId12"/>
    <p:sldId id="270" r:id="rId13"/>
    <p:sldId id="271" r:id="rId14"/>
    <p:sldId id="259" r:id="rId15"/>
    <p:sldId id="272" r:id="rId16"/>
    <p:sldId id="273" r:id="rId17"/>
    <p:sldId id="274" r:id="rId18"/>
    <p:sldId id="275" r:id="rId19"/>
    <p:sldId id="276" r:id="rId20"/>
    <p:sldId id="260" r:id="rId21"/>
    <p:sldId id="289" r:id="rId22"/>
    <p:sldId id="277" r:id="rId23"/>
    <p:sldId id="278" r:id="rId24"/>
    <p:sldId id="279" r:id="rId25"/>
    <p:sldId id="261" r:id="rId26"/>
    <p:sldId id="282" r:id="rId27"/>
    <p:sldId id="290" r:id="rId28"/>
    <p:sldId id="283" r:id="rId29"/>
    <p:sldId id="284" r:id="rId30"/>
    <p:sldId id="262"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DC882865-AC4C-4AA6-B7CF-DE0B5CA47CD3}" type="datetimeFigureOut">
              <a:rPr lang="en-US" smtClean="0"/>
              <a:t>10/27/2019</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6F772DA-1DB1-4875-9D3A-56F90627B78D}" type="slidenum">
              <a:rPr lang="en-US" smtClean="0"/>
              <a:t>‹#›</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1248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882865-AC4C-4AA6-B7CF-DE0B5CA47CD3}"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772DA-1DB1-4875-9D3A-56F90627B78D}" type="slidenum">
              <a:rPr lang="en-US" smtClean="0"/>
              <a:t>‹#›</a:t>
            </a:fld>
            <a:endParaRPr lang="en-US"/>
          </a:p>
        </p:txBody>
      </p:sp>
    </p:spTree>
    <p:extLst>
      <p:ext uri="{BB962C8B-B14F-4D97-AF65-F5344CB8AC3E}">
        <p14:creationId xmlns:p14="http://schemas.microsoft.com/office/powerpoint/2010/main" val="2483010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882865-AC4C-4AA6-B7CF-DE0B5CA47CD3}"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772DA-1DB1-4875-9D3A-56F90627B78D}" type="slidenum">
              <a:rPr lang="en-US" smtClean="0"/>
              <a:t>‹#›</a:t>
            </a:fld>
            <a:endParaRPr lang="en-US"/>
          </a:p>
        </p:txBody>
      </p:sp>
    </p:spTree>
    <p:extLst>
      <p:ext uri="{BB962C8B-B14F-4D97-AF65-F5344CB8AC3E}">
        <p14:creationId xmlns:p14="http://schemas.microsoft.com/office/powerpoint/2010/main" val="2689453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882865-AC4C-4AA6-B7CF-DE0B5CA47CD3}"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772DA-1DB1-4875-9D3A-56F90627B78D}" type="slidenum">
              <a:rPr lang="en-US" smtClean="0"/>
              <a:t>‹#›</a:t>
            </a:fld>
            <a:endParaRPr lang="en-US"/>
          </a:p>
        </p:txBody>
      </p:sp>
    </p:spTree>
    <p:extLst>
      <p:ext uri="{BB962C8B-B14F-4D97-AF65-F5344CB8AC3E}">
        <p14:creationId xmlns:p14="http://schemas.microsoft.com/office/powerpoint/2010/main" val="996144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882865-AC4C-4AA6-B7CF-DE0B5CA47CD3}"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772DA-1DB1-4875-9D3A-56F90627B78D}" type="slidenum">
              <a:rPr lang="en-US" smtClean="0"/>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3388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882865-AC4C-4AA6-B7CF-DE0B5CA47CD3}"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772DA-1DB1-4875-9D3A-56F90627B78D}" type="slidenum">
              <a:rPr lang="en-US" smtClean="0"/>
              <a:t>‹#›</a:t>
            </a:fld>
            <a:endParaRPr lang="en-US"/>
          </a:p>
        </p:txBody>
      </p:sp>
    </p:spTree>
    <p:extLst>
      <p:ext uri="{BB962C8B-B14F-4D97-AF65-F5344CB8AC3E}">
        <p14:creationId xmlns:p14="http://schemas.microsoft.com/office/powerpoint/2010/main" val="163584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882865-AC4C-4AA6-B7CF-DE0B5CA47CD3}" type="datetimeFigureOut">
              <a:rPr lang="en-US" smtClean="0"/>
              <a:t>10/27/2019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772DA-1DB1-4875-9D3A-56F90627B78D}" type="slidenum">
              <a:rPr lang="en-US" smtClean="0"/>
              <a:t>‹#›</a:t>
            </a:fld>
            <a:endParaRPr lang="en-US"/>
          </a:p>
        </p:txBody>
      </p:sp>
    </p:spTree>
    <p:extLst>
      <p:ext uri="{BB962C8B-B14F-4D97-AF65-F5344CB8AC3E}">
        <p14:creationId xmlns:p14="http://schemas.microsoft.com/office/powerpoint/2010/main" val="963191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882865-AC4C-4AA6-B7CF-DE0B5CA47CD3}" type="datetimeFigureOut">
              <a:rPr lang="en-US" smtClean="0"/>
              <a:t>10/27/2019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772DA-1DB1-4875-9D3A-56F90627B78D}" type="slidenum">
              <a:rPr lang="en-US" smtClean="0"/>
              <a:t>‹#›</a:t>
            </a:fld>
            <a:endParaRPr lang="en-US"/>
          </a:p>
        </p:txBody>
      </p:sp>
    </p:spTree>
    <p:extLst>
      <p:ext uri="{BB962C8B-B14F-4D97-AF65-F5344CB8AC3E}">
        <p14:creationId xmlns:p14="http://schemas.microsoft.com/office/powerpoint/2010/main" val="1760798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82865-AC4C-4AA6-B7CF-DE0B5CA47CD3}" type="datetimeFigureOut">
              <a:rPr lang="en-US" smtClean="0"/>
              <a:t>10/27/2019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772DA-1DB1-4875-9D3A-56F90627B78D}" type="slidenum">
              <a:rPr lang="en-US" smtClean="0"/>
              <a:t>‹#›</a:t>
            </a:fld>
            <a:endParaRPr lang="en-US"/>
          </a:p>
        </p:txBody>
      </p:sp>
    </p:spTree>
    <p:extLst>
      <p:ext uri="{BB962C8B-B14F-4D97-AF65-F5344CB8AC3E}">
        <p14:creationId xmlns:p14="http://schemas.microsoft.com/office/powerpoint/2010/main" val="1236420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DC882865-AC4C-4AA6-B7CF-DE0B5CA47CD3}"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772DA-1DB1-4875-9D3A-56F90627B78D}" type="slidenum">
              <a:rPr lang="en-US" smtClean="0"/>
              <a:t>‹#›</a:t>
            </a:fld>
            <a:endParaRPr lang="en-US"/>
          </a:p>
        </p:txBody>
      </p:sp>
    </p:spTree>
    <p:extLst>
      <p:ext uri="{BB962C8B-B14F-4D97-AF65-F5344CB8AC3E}">
        <p14:creationId xmlns:p14="http://schemas.microsoft.com/office/powerpoint/2010/main" val="89468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DC882865-AC4C-4AA6-B7CF-DE0B5CA47CD3}"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772DA-1DB1-4875-9D3A-56F90627B78D}" type="slidenum">
              <a:rPr lang="en-US" smtClean="0"/>
              <a:t>‹#›</a:t>
            </a:fld>
            <a:endParaRPr lang="en-US"/>
          </a:p>
        </p:txBody>
      </p:sp>
    </p:spTree>
    <p:extLst>
      <p:ext uri="{BB962C8B-B14F-4D97-AF65-F5344CB8AC3E}">
        <p14:creationId xmlns:p14="http://schemas.microsoft.com/office/powerpoint/2010/main" val="1062533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DC882865-AC4C-4AA6-B7CF-DE0B5CA47CD3}" type="datetimeFigureOut">
              <a:rPr lang="en-US" smtClean="0"/>
              <a:t>10/27/2019</a:t>
            </a:fld>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86F772DA-1DB1-4875-9D3A-56F90627B78D}" type="slidenum">
              <a:rPr lang="en-US" smtClean="0"/>
              <a:t>‹#›</a:t>
            </a:fld>
            <a:endParaRPr lang="en-US"/>
          </a:p>
        </p:txBody>
      </p:sp>
    </p:spTree>
    <p:extLst>
      <p:ext uri="{BB962C8B-B14F-4D97-AF65-F5344CB8AC3E}">
        <p14:creationId xmlns:p14="http://schemas.microsoft.com/office/powerpoint/2010/main" val="301092292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1A3B8-71F1-4011-B030-F72651291684}"/>
              </a:ext>
            </a:extLst>
          </p:cNvPr>
          <p:cNvSpPr>
            <a:spLocks noGrp="1"/>
          </p:cNvSpPr>
          <p:nvPr>
            <p:ph type="ctrTitle"/>
          </p:nvPr>
        </p:nvSpPr>
        <p:spPr/>
        <p:txBody>
          <a:bodyPr/>
          <a:lstStyle/>
          <a:p>
            <a:r>
              <a:rPr lang="en-US" dirty="0"/>
              <a:t>Songs of joy</a:t>
            </a:r>
          </a:p>
        </p:txBody>
      </p:sp>
      <p:sp>
        <p:nvSpPr>
          <p:cNvPr id="3" name="Subtitle 2">
            <a:extLst>
              <a:ext uri="{FF2B5EF4-FFF2-40B4-BE49-F238E27FC236}">
                <a16:creationId xmlns:a16="http://schemas.microsoft.com/office/drawing/2014/main" id="{2B89F90C-D33C-4887-8575-16EB7B8B535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64312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1190713"/>
            <a:ext cx="8198141" cy="4504888"/>
          </a:xfrm>
        </p:spPr>
        <p:txBody>
          <a:bodyPr anchor="ctr" anchorCtr="0">
            <a:normAutofit/>
          </a:bodyPr>
          <a:lstStyle/>
          <a:p>
            <a:pPr marL="34290" indent="0" algn="ctr">
              <a:buNone/>
            </a:pPr>
            <a:r>
              <a:rPr lang="en-US" sz="2800" dirty="0"/>
              <a:t>My lips will shout for joy when I sing praises to You;</a:t>
            </a:r>
          </a:p>
          <a:p>
            <a:pPr marL="34290" indent="0" algn="ctr">
              <a:buNone/>
            </a:pPr>
            <a:r>
              <a:rPr lang="en-US" sz="2800" dirty="0"/>
              <a:t>And my soul, which You have redeemed.</a:t>
            </a:r>
          </a:p>
          <a:p>
            <a:pPr marL="34290" indent="0" algn="ctr">
              <a:buNone/>
            </a:pPr>
            <a:endParaRPr lang="en-US" sz="2800" dirty="0"/>
          </a:p>
          <a:p>
            <a:pPr marL="34290" indent="0" algn="ctr">
              <a:buNone/>
            </a:pPr>
            <a:r>
              <a:rPr lang="en-US" sz="2800" dirty="0"/>
              <a:t>Psalm 71:23</a:t>
            </a:r>
          </a:p>
        </p:txBody>
      </p:sp>
    </p:spTree>
    <p:extLst>
      <p:ext uri="{BB962C8B-B14F-4D97-AF65-F5344CB8AC3E}">
        <p14:creationId xmlns:p14="http://schemas.microsoft.com/office/powerpoint/2010/main" val="4086181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1190713"/>
            <a:ext cx="8198141" cy="4504888"/>
          </a:xfrm>
        </p:spPr>
        <p:txBody>
          <a:bodyPr anchor="ctr" anchorCtr="0">
            <a:normAutofit/>
          </a:bodyPr>
          <a:lstStyle/>
          <a:p>
            <a:pPr marL="34290" indent="0" algn="ctr">
              <a:buNone/>
            </a:pPr>
            <a:r>
              <a:rPr lang="en-US" sz="3200" dirty="0"/>
              <a:t>Sing for joy to God our strength;</a:t>
            </a:r>
          </a:p>
          <a:p>
            <a:pPr marL="34290" indent="0" algn="ctr">
              <a:buNone/>
            </a:pPr>
            <a:r>
              <a:rPr lang="en-US" sz="3200" dirty="0"/>
              <a:t>Shout joyfully to the God of Jacob.</a:t>
            </a:r>
          </a:p>
          <a:p>
            <a:pPr marL="34290" indent="0" algn="ctr">
              <a:buNone/>
            </a:pPr>
            <a:endParaRPr lang="en-US" sz="3200" dirty="0"/>
          </a:p>
          <a:p>
            <a:pPr marL="34290" indent="0" algn="ctr">
              <a:buNone/>
            </a:pPr>
            <a:r>
              <a:rPr lang="en-US" sz="3200" dirty="0"/>
              <a:t>Psalm 81:1</a:t>
            </a:r>
          </a:p>
        </p:txBody>
      </p:sp>
    </p:spTree>
    <p:extLst>
      <p:ext uri="{BB962C8B-B14F-4D97-AF65-F5344CB8AC3E}">
        <p14:creationId xmlns:p14="http://schemas.microsoft.com/office/powerpoint/2010/main" val="4219942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1190713"/>
            <a:ext cx="8198141" cy="4504888"/>
          </a:xfrm>
        </p:spPr>
        <p:txBody>
          <a:bodyPr anchor="ctr" anchorCtr="0">
            <a:normAutofit/>
          </a:bodyPr>
          <a:lstStyle/>
          <a:p>
            <a:pPr marL="34290" indent="0" algn="ctr">
              <a:buNone/>
            </a:pPr>
            <a:r>
              <a:rPr lang="en-US" sz="2800" dirty="0"/>
              <a:t>O come, let us sing for joy to the LORD,</a:t>
            </a:r>
          </a:p>
          <a:p>
            <a:pPr marL="34290" indent="0" algn="ctr">
              <a:buNone/>
            </a:pPr>
            <a:r>
              <a:rPr lang="en-US" sz="2800" dirty="0"/>
              <a:t>Let us shout joyfully to the rock of our salvation.</a:t>
            </a:r>
          </a:p>
          <a:p>
            <a:pPr marL="34290" indent="0" algn="ctr">
              <a:buNone/>
            </a:pPr>
            <a:r>
              <a:rPr lang="en-US" sz="2800" dirty="0"/>
              <a:t>Let us come before His presence with thanksgiving,</a:t>
            </a:r>
          </a:p>
          <a:p>
            <a:pPr marL="34290" indent="0" algn="ctr">
              <a:buNone/>
            </a:pPr>
            <a:r>
              <a:rPr lang="en-US" sz="2800" dirty="0"/>
              <a:t>Let us shout joyfully to Him with psalms.</a:t>
            </a:r>
          </a:p>
          <a:p>
            <a:pPr marL="34290" indent="0" algn="ctr">
              <a:buNone/>
            </a:pPr>
            <a:endParaRPr lang="en-US" sz="2800" dirty="0"/>
          </a:p>
          <a:p>
            <a:pPr marL="34290" indent="0" algn="ctr">
              <a:buNone/>
            </a:pPr>
            <a:r>
              <a:rPr lang="en-US" sz="2800" dirty="0"/>
              <a:t>Psalm 95:1-2</a:t>
            </a:r>
          </a:p>
        </p:txBody>
      </p:sp>
    </p:spTree>
    <p:extLst>
      <p:ext uri="{BB962C8B-B14F-4D97-AF65-F5344CB8AC3E}">
        <p14:creationId xmlns:p14="http://schemas.microsoft.com/office/powerpoint/2010/main" val="1556217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1190713"/>
            <a:ext cx="8198141" cy="4504888"/>
          </a:xfrm>
        </p:spPr>
        <p:txBody>
          <a:bodyPr anchor="ctr" anchorCtr="0">
            <a:normAutofit/>
          </a:bodyPr>
          <a:lstStyle/>
          <a:p>
            <a:pPr marL="34290" indent="0" algn="ctr">
              <a:buNone/>
            </a:pPr>
            <a:r>
              <a:rPr lang="en-US" sz="3200" dirty="0"/>
              <a:t>and on that day they offered great sacrifices and rejoiced because God had given them great joy, even the women and children rejoiced, so that the joy of Jerusalem was heard from afar.</a:t>
            </a:r>
          </a:p>
          <a:p>
            <a:pPr marL="34290" indent="0" algn="ctr">
              <a:buNone/>
            </a:pPr>
            <a:endParaRPr lang="en-US" sz="3200" dirty="0"/>
          </a:p>
          <a:p>
            <a:pPr marL="34290" indent="0" algn="ctr">
              <a:buNone/>
            </a:pPr>
            <a:r>
              <a:rPr lang="en-US" sz="3200" dirty="0"/>
              <a:t>Nehemiah 12:43</a:t>
            </a:r>
          </a:p>
        </p:txBody>
      </p:sp>
    </p:spTree>
    <p:extLst>
      <p:ext uri="{BB962C8B-B14F-4D97-AF65-F5344CB8AC3E}">
        <p14:creationId xmlns:p14="http://schemas.microsoft.com/office/powerpoint/2010/main" val="4277408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1A3B8-71F1-4011-B030-F72651291684}"/>
              </a:ext>
            </a:extLst>
          </p:cNvPr>
          <p:cNvSpPr>
            <a:spLocks noGrp="1"/>
          </p:cNvSpPr>
          <p:nvPr>
            <p:ph type="ctrTitle"/>
          </p:nvPr>
        </p:nvSpPr>
        <p:spPr/>
        <p:txBody>
          <a:bodyPr>
            <a:normAutofit fontScale="90000"/>
          </a:bodyPr>
          <a:lstStyle/>
          <a:p>
            <a:r>
              <a:rPr lang="en-US" dirty="0"/>
              <a:t>for</a:t>
            </a:r>
            <a:br>
              <a:rPr lang="en-US" dirty="0"/>
            </a:br>
            <a:r>
              <a:rPr lang="en-US" dirty="0"/>
              <a:t>Refuge in god</a:t>
            </a:r>
            <a:br>
              <a:rPr lang="en-US" dirty="0"/>
            </a:br>
            <a:r>
              <a:rPr lang="en-US" dirty="0"/>
              <a:t>forgiveness and salvation</a:t>
            </a:r>
          </a:p>
        </p:txBody>
      </p:sp>
      <p:sp>
        <p:nvSpPr>
          <p:cNvPr id="3" name="Subtitle 2">
            <a:extLst>
              <a:ext uri="{FF2B5EF4-FFF2-40B4-BE49-F238E27FC236}">
                <a16:creationId xmlns:a16="http://schemas.microsoft.com/office/drawing/2014/main" id="{2B89F90C-D33C-4887-8575-16EB7B8B535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64416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503339"/>
            <a:ext cx="8198141" cy="5872294"/>
          </a:xfrm>
        </p:spPr>
        <p:txBody>
          <a:bodyPr anchor="ctr" anchorCtr="0">
            <a:normAutofit/>
          </a:bodyPr>
          <a:lstStyle/>
          <a:p>
            <a:pPr marL="34290" indent="0" algn="ctr">
              <a:buNone/>
            </a:pPr>
            <a:r>
              <a:rPr lang="en-US" sz="2800" dirty="0"/>
              <a:t>But let all who take refuge in You be glad,</a:t>
            </a:r>
          </a:p>
          <a:p>
            <a:pPr marL="34290" indent="0" algn="ctr">
              <a:buNone/>
            </a:pPr>
            <a:r>
              <a:rPr lang="en-US" sz="2800" dirty="0"/>
              <a:t>Let them ever sing for joy;</a:t>
            </a:r>
          </a:p>
          <a:p>
            <a:pPr marL="34290" indent="0" algn="ctr">
              <a:buNone/>
            </a:pPr>
            <a:r>
              <a:rPr lang="en-US" sz="2800" dirty="0"/>
              <a:t>And may You shelter them,</a:t>
            </a:r>
          </a:p>
          <a:p>
            <a:pPr marL="34290" indent="0" algn="ctr">
              <a:buNone/>
            </a:pPr>
            <a:r>
              <a:rPr lang="en-US" sz="2800" dirty="0"/>
              <a:t>That those who love Your name may exult in You.</a:t>
            </a:r>
          </a:p>
          <a:p>
            <a:pPr marL="34290" indent="0" algn="ctr">
              <a:buNone/>
            </a:pPr>
            <a:r>
              <a:rPr lang="en-US" sz="2800" dirty="0"/>
              <a:t>For it is You who blesses the righteous man, O LORD,</a:t>
            </a:r>
          </a:p>
          <a:p>
            <a:pPr marL="34290" indent="0" algn="ctr">
              <a:buNone/>
            </a:pPr>
            <a:r>
              <a:rPr lang="en-US" sz="2800" dirty="0"/>
              <a:t>You surround him with favor as with a shield.</a:t>
            </a:r>
          </a:p>
          <a:p>
            <a:pPr marL="34290" indent="0" algn="ctr">
              <a:buNone/>
            </a:pPr>
            <a:endParaRPr lang="en-US" sz="2800" dirty="0"/>
          </a:p>
          <a:p>
            <a:pPr marL="34290" indent="0" algn="ctr">
              <a:buNone/>
            </a:pPr>
            <a:r>
              <a:rPr lang="en-US" sz="2800" dirty="0"/>
              <a:t>Psalm 5:11-12</a:t>
            </a:r>
          </a:p>
        </p:txBody>
      </p:sp>
    </p:spTree>
    <p:extLst>
      <p:ext uri="{BB962C8B-B14F-4D97-AF65-F5344CB8AC3E}">
        <p14:creationId xmlns:p14="http://schemas.microsoft.com/office/powerpoint/2010/main" val="2565127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1190713"/>
            <a:ext cx="8198141" cy="4504888"/>
          </a:xfrm>
        </p:spPr>
        <p:txBody>
          <a:bodyPr anchor="ctr" anchorCtr="0">
            <a:normAutofit/>
          </a:bodyPr>
          <a:lstStyle/>
          <a:p>
            <a:pPr marL="34290" indent="0" algn="ctr">
              <a:buNone/>
            </a:pPr>
            <a:r>
              <a:rPr lang="en-US" sz="3200" dirty="0"/>
              <a:t>But as for me, I shall sing of Your strength;</a:t>
            </a:r>
          </a:p>
          <a:p>
            <a:pPr marL="34290" indent="0" algn="ctr">
              <a:buNone/>
            </a:pPr>
            <a:r>
              <a:rPr lang="en-US" sz="3200" dirty="0"/>
              <a:t>Yes, I shall joyfully sing of Your lovingkindness in the morning,</a:t>
            </a:r>
          </a:p>
          <a:p>
            <a:pPr marL="34290" indent="0" algn="ctr">
              <a:buNone/>
            </a:pPr>
            <a:r>
              <a:rPr lang="en-US" sz="3200" dirty="0"/>
              <a:t>For You have been my stronghold</a:t>
            </a:r>
          </a:p>
          <a:p>
            <a:pPr marL="34290" indent="0" algn="ctr">
              <a:buNone/>
            </a:pPr>
            <a:r>
              <a:rPr lang="en-US" sz="3200" dirty="0"/>
              <a:t>And a refuge in the day of my distress.</a:t>
            </a:r>
          </a:p>
          <a:p>
            <a:pPr marL="34290" indent="0" algn="ctr">
              <a:buNone/>
            </a:pPr>
            <a:endParaRPr lang="en-US" sz="3200" dirty="0"/>
          </a:p>
          <a:p>
            <a:pPr marL="34290" indent="0" algn="ctr">
              <a:buNone/>
            </a:pPr>
            <a:r>
              <a:rPr lang="en-US" sz="3200" dirty="0"/>
              <a:t>Psalm 59:16</a:t>
            </a:r>
          </a:p>
        </p:txBody>
      </p:sp>
    </p:spTree>
    <p:extLst>
      <p:ext uri="{BB962C8B-B14F-4D97-AF65-F5344CB8AC3E}">
        <p14:creationId xmlns:p14="http://schemas.microsoft.com/office/powerpoint/2010/main" val="2662838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1190713"/>
            <a:ext cx="8198141" cy="4504888"/>
          </a:xfrm>
        </p:spPr>
        <p:txBody>
          <a:bodyPr anchor="ctr" anchorCtr="0">
            <a:normAutofit/>
          </a:bodyPr>
          <a:lstStyle/>
          <a:p>
            <a:pPr marL="34290" indent="0" algn="ctr">
              <a:buNone/>
            </a:pPr>
            <a:endParaRPr lang="en-US" sz="2700" dirty="0"/>
          </a:p>
          <a:p>
            <a:pPr marL="34290" indent="0" algn="ctr">
              <a:buNone/>
            </a:pPr>
            <a:r>
              <a:rPr lang="en-US" sz="3200" dirty="0"/>
              <a:t>Deliver me from </a:t>
            </a:r>
            <a:r>
              <a:rPr lang="en-US" sz="3200" dirty="0" err="1"/>
              <a:t>bloodguiltiness</a:t>
            </a:r>
            <a:r>
              <a:rPr lang="en-US" sz="3200" dirty="0"/>
              <a:t>, O God, the God of my salvation;</a:t>
            </a:r>
          </a:p>
          <a:p>
            <a:pPr marL="34290" indent="0" algn="ctr">
              <a:buNone/>
            </a:pPr>
            <a:r>
              <a:rPr lang="en-US" sz="3200" dirty="0"/>
              <a:t>Then my tongue will joyfully sing of Your righteousness.</a:t>
            </a:r>
          </a:p>
          <a:p>
            <a:pPr marL="34290" indent="0" algn="ctr">
              <a:buNone/>
            </a:pPr>
            <a:endParaRPr lang="en-US" sz="3200" dirty="0"/>
          </a:p>
          <a:p>
            <a:pPr marL="34290" indent="0" algn="ctr">
              <a:buNone/>
            </a:pPr>
            <a:r>
              <a:rPr lang="en-US" sz="3200" dirty="0"/>
              <a:t>Psalm 51:14</a:t>
            </a:r>
          </a:p>
        </p:txBody>
      </p:sp>
    </p:spTree>
    <p:extLst>
      <p:ext uri="{BB962C8B-B14F-4D97-AF65-F5344CB8AC3E}">
        <p14:creationId xmlns:p14="http://schemas.microsoft.com/office/powerpoint/2010/main" val="146862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1190713"/>
            <a:ext cx="8198141" cy="4504888"/>
          </a:xfrm>
        </p:spPr>
        <p:txBody>
          <a:bodyPr anchor="ctr" anchorCtr="0">
            <a:normAutofit/>
          </a:bodyPr>
          <a:lstStyle/>
          <a:p>
            <a:pPr marL="34290" indent="0" algn="ctr">
              <a:buNone/>
            </a:pPr>
            <a:r>
              <a:rPr lang="en-US" sz="2800" dirty="0"/>
              <a:t>My lips will shout for joy when I sing praises to You;</a:t>
            </a:r>
          </a:p>
          <a:p>
            <a:pPr marL="34290" indent="0" algn="ctr">
              <a:buNone/>
            </a:pPr>
            <a:r>
              <a:rPr lang="en-US" sz="2800" dirty="0"/>
              <a:t>And my soul, which You have redeemed.</a:t>
            </a:r>
          </a:p>
          <a:p>
            <a:pPr marL="34290" indent="0" algn="ctr">
              <a:buNone/>
            </a:pPr>
            <a:endParaRPr lang="en-US" sz="2800" dirty="0"/>
          </a:p>
          <a:p>
            <a:pPr marL="34290" indent="0" algn="ctr">
              <a:buNone/>
            </a:pPr>
            <a:r>
              <a:rPr lang="en-US" sz="2800" dirty="0"/>
              <a:t>Psalm 71:23</a:t>
            </a:r>
          </a:p>
        </p:txBody>
      </p:sp>
    </p:spTree>
    <p:extLst>
      <p:ext uri="{BB962C8B-B14F-4D97-AF65-F5344CB8AC3E}">
        <p14:creationId xmlns:p14="http://schemas.microsoft.com/office/powerpoint/2010/main" val="2218311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1190713"/>
            <a:ext cx="8198141" cy="4504888"/>
          </a:xfrm>
        </p:spPr>
        <p:txBody>
          <a:bodyPr anchor="ctr" anchorCtr="0">
            <a:normAutofit/>
          </a:bodyPr>
          <a:lstStyle/>
          <a:p>
            <a:pPr marL="34290" indent="0" algn="ctr">
              <a:buNone/>
            </a:pPr>
            <a:r>
              <a:rPr lang="en-US" sz="2800" dirty="0"/>
              <a:t>O come, let us sing for joy to the LORD,</a:t>
            </a:r>
          </a:p>
          <a:p>
            <a:pPr marL="34290" indent="0" algn="ctr">
              <a:buNone/>
            </a:pPr>
            <a:r>
              <a:rPr lang="en-US" sz="2800" dirty="0"/>
              <a:t>Let us shout joyfully to the rock of our salvation.</a:t>
            </a:r>
          </a:p>
          <a:p>
            <a:pPr marL="34290" indent="0" algn="ctr">
              <a:buNone/>
            </a:pPr>
            <a:endParaRPr lang="en-US" sz="2800" dirty="0"/>
          </a:p>
          <a:p>
            <a:pPr marL="34290" indent="0" algn="ctr">
              <a:buNone/>
            </a:pPr>
            <a:r>
              <a:rPr lang="en-US" sz="2800" dirty="0"/>
              <a:t>Psalm 95:1</a:t>
            </a:r>
          </a:p>
        </p:txBody>
      </p:sp>
    </p:spTree>
    <p:extLst>
      <p:ext uri="{BB962C8B-B14F-4D97-AF65-F5344CB8AC3E}">
        <p14:creationId xmlns:p14="http://schemas.microsoft.com/office/powerpoint/2010/main" val="1969025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1190713"/>
            <a:ext cx="8198141" cy="4504888"/>
          </a:xfrm>
        </p:spPr>
        <p:txBody>
          <a:bodyPr anchor="ctr" anchorCtr="0">
            <a:normAutofit/>
          </a:bodyPr>
          <a:lstStyle/>
          <a:p>
            <a:pPr marL="34290" indent="0" algn="ctr">
              <a:buNone/>
            </a:pPr>
            <a:r>
              <a:rPr lang="en-US" sz="3200" dirty="0"/>
              <a:t>“Is anyone among you suffering? Then he must pray. Is anyone cheerful? He is to sing praises.”</a:t>
            </a:r>
          </a:p>
          <a:p>
            <a:pPr marL="34290" indent="0" algn="ctr">
              <a:buNone/>
            </a:pPr>
            <a:endParaRPr lang="en-US" sz="3200" dirty="0"/>
          </a:p>
          <a:p>
            <a:pPr marL="34290" indent="0" algn="ctr">
              <a:buNone/>
            </a:pPr>
            <a:r>
              <a:rPr lang="en-US" sz="3200" dirty="0"/>
              <a:t>James 5:13</a:t>
            </a:r>
          </a:p>
        </p:txBody>
      </p:sp>
    </p:spTree>
    <p:extLst>
      <p:ext uri="{BB962C8B-B14F-4D97-AF65-F5344CB8AC3E}">
        <p14:creationId xmlns:p14="http://schemas.microsoft.com/office/powerpoint/2010/main" val="30398247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1A3B8-71F1-4011-B030-F72651291684}"/>
              </a:ext>
            </a:extLst>
          </p:cNvPr>
          <p:cNvSpPr>
            <a:spLocks noGrp="1"/>
          </p:cNvSpPr>
          <p:nvPr>
            <p:ph type="ctrTitle"/>
          </p:nvPr>
        </p:nvSpPr>
        <p:spPr/>
        <p:txBody>
          <a:bodyPr/>
          <a:lstStyle/>
          <a:p>
            <a:r>
              <a:rPr lang="en-US" dirty="0"/>
              <a:t>For who god is</a:t>
            </a:r>
          </a:p>
        </p:txBody>
      </p:sp>
      <p:sp>
        <p:nvSpPr>
          <p:cNvPr id="3" name="Subtitle 2">
            <a:extLst>
              <a:ext uri="{FF2B5EF4-FFF2-40B4-BE49-F238E27FC236}">
                <a16:creationId xmlns:a16="http://schemas.microsoft.com/office/drawing/2014/main" id="{2B89F90C-D33C-4887-8575-16EB7B8B535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55932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1190713"/>
            <a:ext cx="8198141" cy="4504888"/>
          </a:xfrm>
        </p:spPr>
        <p:txBody>
          <a:bodyPr anchor="ctr" anchorCtr="0">
            <a:normAutofit/>
          </a:bodyPr>
          <a:lstStyle/>
          <a:p>
            <a:pPr marL="34290" indent="0" algn="ctr">
              <a:buNone/>
            </a:pPr>
            <a:endParaRPr lang="en-US" sz="2700" dirty="0"/>
          </a:p>
          <a:p>
            <a:pPr marL="34290" indent="0" algn="ctr">
              <a:buNone/>
            </a:pPr>
            <a:r>
              <a:rPr lang="en-US" sz="3200" dirty="0"/>
              <a:t>Deliver me from </a:t>
            </a:r>
            <a:r>
              <a:rPr lang="en-US" sz="3200" dirty="0" err="1"/>
              <a:t>bloodguiltiness</a:t>
            </a:r>
            <a:r>
              <a:rPr lang="en-US" sz="3200" dirty="0"/>
              <a:t>, O God, the God of my salvation;</a:t>
            </a:r>
          </a:p>
          <a:p>
            <a:pPr marL="34290" indent="0" algn="ctr">
              <a:buNone/>
            </a:pPr>
            <a:r>
              <a:rPr lang="en-US" sz="3200" dirty="0"/>
              <a:t>Then my tongue will joyfully sing of Your righteousness.</a:t>
            </a:r>
          </a:p>
          <a:p>
            <a:pPr marL="34290" indent="0" algn="ctr">
              <a:buNone/>
            </a:pPr>
            <a:endParaRPr lang="en-US" sz="3200" dirty="0"/>
          </a:p>
          <a:p>
            <a:pPr marL="34290" indent="0" algn="ctr">
              <a:buNone/>
            </a:pPr>
            <a:r>
              <a:rPr lang="en-US" sz="3200" dirty="0"/>
              <a:t>Psalm 51:14</a:t>
            </a:r>
          </a:p>
        </p:txBody>
      </p:sp>
    </p:spTree>
    <p:extLst>
      <p:ext uri="{BB962C8B-B14F-4D97-AF65-F5344CB8AC3E}">
        <p14:creationId xmlns:p14="http://schemas.microsoft.com/office/powerpoint/2010/main" val="498454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1190713"/>
            <a:ext cx="8198141" cy="4504888"/>
          </a:xfrm>
        </p:spPr>
        <p:txBody>
          <a:bodyPr anchor="ctr" anchorCtr="0">
            <a:normAutofit/>
          </a:bodyPr>
          <a:lstStyle/>
          <a:p>
            <a:pPr marL="34290" indent="0" algn="ctr">
              <a:buNone/>
            </a:pPr>
            <a:r>
              <a:rPr lang="en-US" sz="2800" dirty="0"/>
              <a:t>But as for me, I shall sing of Your strength;</a:t>
            </a:r>
          </a:p>
          <a:p>
            <a:pPr marL="34290" indent="0" algn="ctr">
              <a:buNone/>
            </a:pPr>
            <a:r>
              <a:rPr lang="en-US" sz="2800" dirty="0"/>
              <a:t>Yes, I shall joyfully sing of Your lovingkindness in the morning,</a:t>
            </a:r>
          </a:p>
          <a:p>
            <a:pPr marL="34290" indent="0" algn="ctr">
              <a:buNone/>
            </a:pPr>
            <a:r>
              <a:rPr lang="en-US" sz="2800" dirty="0"/>
              <a:t>For You have been my stronghold</a:t>
            </a:r>
          </a:p>
          <a:p>
            <a:pPr marL="34290" indent="0" algn="ctr">
              <a:buNone/>
            </a:pPr>
            <a:r>
              <a:rPr lang="en-US" sz="2800" dirty="0"/>
              <a:t>And a refuge in the day of my distress.</a:t>
            </a:r>
          </a:p>
          <a:p>
            <a:pPr marL="34290" indent="0" algn="ctr">
              <a:buNone/>
            </a:pPr>
            <a:endParaRPr lang="en-US" sz="2800" dirty="0"/>
          </a:p>
          <a:p>
            <a:pPr marL="34290" indent="0" algn="ctr">
              <a:buNone/>
            </a:pPr>
            <a:r>
              <a:rPr lang="en-US" sz="2800" dirty="0"/>
              <a:t>Psalm 59:16</a:t>
            </a:r>
          </a:p>
        </p:txBody>
      </p:sp>
    </p:spTree>
    <p:extLst>
      <p:ext uri="{BB962C8B-B14F-4D97-AF65-F5344CB8AC3E}">
        <p14:creationId xmlns:p14="http://schemas.microsoft.com/office/powerpoint/2010/main" val="23170210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528506"/>
            <a:ext cx="8198141" cy="5729681"/>
          </a:xfrm>
        </p:spPr>
        <p:txBody>
          <a:bodyPr anchor="ctr" anchorCtr="0">
            <a:normAutofit/>
          </a:bodyPr>
          <a:lstStyle/>
          <a:p>
            <a:pPr marL="34290" indent="0" algn="ctr">
              <a:buNone/>
            </a:pPr>
            <a:r>
              <a:rPr lang="en-US" sz="3200" dirty="0"/>
              <a:t>Shout joyfully to the LORD, all the earth.</a:t>
            </a:r>
          </a:p>
          <a:p>
            <a:pPr marL="34290" indent="0" algn="ctr">
              <a:buNone/>
            </a:pPr>
            <a:r>
              <a:rPr lang="en-US" sz="3200" dirty="0"/>
              <a:t>Serve the LORD with gladness;</a:t>
            </a:r>
          </a:p>
          <a:p>
            <a:pPr marL="34290" indent="0" algn="ctr">
              <a:buNone/>
            </a:pPr>
            <a:r>
              <a:rPr lang="en-US" sz="3200" dirty="0"/>
              <a:t>Come before Him with joyful singing.</a:t>
            </a:r>
          </a:p>
          <a:p>
            <a:pPr marL="34290" indent="0" algn="ctr">
              <a:buNone/>
            </a:pPr>
            <a:r>
              <a:rPr lang="en-US" sz="3200" dirty="0"/>
              <a:t>…</a:t>
            </a:r>
          </a:p>
          <a:p>
            <a:pPr marL="34290" indent="0" algn="ctr">
              <a:buNone/>
            </a:pPr>
            <a:r>
              <a:rPr lang="en-US" sz="3200" dirty="0"/>
              <a:t>For the LORD is good;</a:t>
            </a:r>
          </a:p>
          <a:p>
            <a:pPr marL="34290" indent="0" algn="ctr">
              <a:buNone/>
            </a:pPr>
            <a:r>
              <a:rPr lang="en-US" sz="3200" dirty="0"/>
              <a:t>His lovingkindness is everlasting</a:t>
            </a:r>
          </a:p>
          <a:p>
            <a:pPr marL="34290" indent="0" algn="ctr">
              <a:buNone/>
            </a:pPr>
            <a:r>
              <a:rPr lang="en-US" sz="3200" dirty="0"/>
              <a:t>And His faithfulness to all generations.</a:t>
            </a:r>
          </a:p>
          <a:p>
            <a:pPr marL="34290" indent="0" algn="ctr">
              <a:buNone/>
            </a:pPr>
            <a:endParaRPr lang="en-US" sz="3200" dirty="0"/>
          </a:p>
          <a:p>
            <a:pPr marL="34290" indent="0" algn="ctr">
              <a:buNone/>
            </a:pPr>
            <a:r>
              <a:rPr lang="en-US" sz="3200" dirty="0"/>
              <a:t>Psalm 100:1-2,5</a:t>
            </a:r>
          </a:p>
        </p:txBody>
      </p:sp>
    </p:spTree>
    <p:extLst>
      <p:ext uri="{BB962C8B-B14F-4D97-AF65-F5344CB8AC3E}">
        <p14:creationId xmlns:p14="http://schemas.microsoft.com/office/powerpoint/2010/main" val="21012034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1190713"/>
            <a:ext cx="8198141" cy="4504888"/>
          </a:xfrm>
        </p:spPr>
        <p:txBody>
          <a:bodyPr anchor="ctr" anchorCtr="0">
            <a:normAutofit/>
          </a:bodyPr>
          <a:lstStyle/>
          <a:p>
            <a:pPr marL="34290" indent="0" algn="ctr">
              <a:buNone/>
            </a:pPr>
            <a:r>
              <a:rPr lang="en-US" sz="3200" dirty="0"/>
              <a:t>Let them also offer sacrifices of thanksgiving,</a:t>
            </a:r>
          </a:p>
          <a:p>
            <a:pPr marL="34290" indent="0" algn="ctr">
              <a:buNone/>
            </a:pPr>
            <a:r>
              <a:rPr lang="en-US" sz="3200" dirty="0"/>
              <a:t>And tell of His works with joyful singing.</a:t>
            </a:r>
          </a:p>
          <a:p>
            <a:pPr marL="34290" indent="0" algn="ctr">
              <a:buNone/>
            </a:pPr>
            <a:endParaRPr lang="en-US" sz="3200" dirty="0"/>
          </a:p>
          <a:p>
            <a:pPr marL="34290" indent="0" algn="ctr">
              <a:buNone/>
            </a:pPr>
            <a:r>
              <a:rPr lang="en-US" sz="3200" dirty="0"/>
              <a:t>Psalm 107:22</a:t>
            </a:r>
          </a:p>
        </p:txBody>
      </p:sp>
    </p:spTree>
    <p:extLst>
      <p:ext uri="{BB962C8B-B14F-4D97-AF65-F5344CB8AC3E}">
        <p14:creationId xmlns:p14="http://schemas.microsoft.com/office/powerpoint/2010/main" val="4166203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1A3B8-71F1-4011-B030-F72651291684}"/>
              </a:ext>
            </a:extLst>
          </p:cNvPr>
          <p:cNvSpPr>
            <a:spLocks noGrp="1"/>
          </p:cNvSpPr>
          <p:nvPr>
            <p:ph type="ctrTitle"/>
          </p:nvPr>
        </p:nvSpPr>
        <p:spPr/>
        <p:txBody>
          <a:bodyPr/>
          <a:lstStyle/>
          <a:p>
            <a:r>
              <a:rPr lang="en-US" dirty="0"/>
              <a:t>Daily Songs of joy</a:t>
            </a:r>
          </a:p>
        </p:txBody>
      </p:sp>
      <p:sp>
        <p:nvSpPr>
          <p:cNvPr id="3" name="Subtitle 2">
            <a:extLst>
              <a:ext uri="{FF2B5EF4-FFF2-40B4-BE49-F238E27FC236}">
                <a16:creationId xmlns:a16="http://schemas.microsoft.com/office/drawing/2014/main" id="{2B89F90C-D33C-4887-8575-16EB7B8B535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053823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1190713"/>
            <a:ext cx="8198141" cy="4504888"/>
          </a:xfrm>
        </p:spPr>
        <p:txBody>
          <a:bodyPr anchor="ctr" anchorCtr="0">
            <a:normAutofit/>
          </a:bodyPr>
          <a:lstStyle/>
          <a:p>
            <a:pPr marL="34290" indent="0" algn="ctr">
              <a:buNone/>
            </a:pPr>
            <a:endParaRPr lang="en-US" sz="2700" dirty="0"/>
          </a:p>
          <a:p>
            <a:pPr marL="34290" indent="0" algn="ctr">
              <a:buNone/>
            </a:pPr>
            <a:r>
              <a:rPr lang="en-US" sz="3200" dirty="0"/>
              <a:t>Let the godly ones exult in glory;</a:t>
            </a:r>
          </a:p>
          <a:p>
            <a:pPr marL="34290" indent="0" algn="ctr">
              <a:buNone/>
            </a:pPr>
            <a:r>
              <a:rPr lang="en-US" sz="3200" dirty="0"/>
              <a:t>Let them sing for joy on their beds.</a:t>
            </a:r>
          </a:p>
          <a:p>
            <a:pPr marL="34290" indent="0" algn="ctr">
              <a:buNone/>
            </a:pPr>
            <a:endParaRPr lang="en-US" sz="3200" dirty="0"/>
          </a:p>
          <a:p>
            <a:pPr marL="34290" indent="0" algn="ctr">
              <a:buNone/>
            </a:pPr>
            <a:r>
              <a:rPr lang="en-US" sz="3200" dirty="0"/>
              <a:t>Psalm 149:5</a:t>
            </a:r>
          </a:p>
        </p:txBody>
      </p:sp>
    </p:spTree>
    <p:extLst>
      <p:ext uri="{BB962C8B-B14F-4D97-AF65-F5344CB8AC3E}">
        <p14:creationId xmlns:p14="http://schemas.microsoft.com/office/powerpoint/2010/main" val="14766810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1190713"/>
            <a:ext cx="8198141" cy="4504888"/>
          </a:xfrm>
        </p:spPr>
        <p:txBody>
          <a:bodyPr anchor="ctr" anchorCtr="0">
            <a:normAutofit/>
          </a:bodyPr>
          <a:lstStyle/>
          <a:p>
            <a:pPr marL="34290" indent="0" algn="ctr">
              <a:buNone/>
            </a:pPr>
            <a:r>
              <a:rPr lang="en-US" sz="3200" dirty="0"/>
              <a:t>Let them ever sing for joy;</a:t>
            </a:r>
          </a:p>
          <a:p>
            <a:pPr marL="34290" indent="0" algn="ctr">
              <a:buNone/>
            </a:pPr>
            <a:endParaRPr lang="en-US" sz="3200" dirty="0"/>
          </a:p>
          <a:p>
            <a:pPr marL="34290" indent="0" algn="ctr">
              <a:buNone/>
            </a:pPr>
            <a:r>
              <a:rPr lang="en-US" sz="3200" dirty="0"/>
              <a:t>Psalm 5:11b</a:t>
            </a:r>
          </a:p>
        </p:txBody>
      </p:sp>
    </p:spTree>
    <p:extLst>
      <p:ext uri="{BB962C8B-B14F-4D97-AF65-F5344CB8AC3E}">
        <p14:creationId xmlns:p14="http://schemas.microsoft.com/office/powerpoint/2010/main" val="37240965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1190713"/>
            <a:ext cx="8198141" cy="4504888"/>
          </a:xfrm>
        </p:spPr>
        <p:txBody>
          <a:bodyPr anchor="ctr" anchorCtr="0">
            <a:normAutofit/>
          </a:bodyPr>
          <a:lstStyle/>
          <a:p>
            <a:pPr marL="34290" indent="0" algn="ctr">
              <a:buNone/>
            </a:pPr>
            <a:r>
              <a:rPr lang="en-US" sz="3200" dirty="0"/>
              <a:t>Yes, I shall joyfully sing of Your lovingkindness in the morning,</a:t>
            </a:r>
          </a:p>
          <a:p>
            <a:pPr marL="34290" indent="0" algn="ctr">
              <a:buNone/>
            </a:pPr>
            <a:endParaRPr lang="en-US" sz="3200" dirty="0"/>
          </a:p>
          <a:p>
            <a:pPr marL="34290" indent="0" algn="ctr">
              <a:buNone/>
            </a:pPr>
            <a:r>
              <a:rPr lang="en-US" sz="3200" dirty="0"/>
              <a:t>Psalm 59:16b</a:t>
            </a:r>
          </a:p>
        </p:txBody>
      </p:sp>
    </p:spTree>
    <p:extLst>
      <p:ext uri="{BB962C8B-B14F-4D97-AF65-F5344CB8AC3E}">
        <p14:creationId xmlns:p14="http://schemas.microsoft.com/office/powerpoint/2010/main" val="19440957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1190713"/>
            <a:ext cx="8198141" cy="4504888"/>
          </a:xfrm>
        </p:spPr>
        <p:txBody>
          <a:bodyPr anchor="ctr" anchorCtr="0">
            <a:normAutofit/>
          </a:bodyPr>
          <a:lstStyle/>
          <a:p>
            <a:pPr marL="34290" indent="0" algn="ctr">
              <a:buNone/>
            </a:pPr>
            <a:r>
              <a:rPr lang="en-US" sz="2800" dirty="0"/>
              <a:t>O satisfy us in the morning with Your lovingkindness,</a:t>
            </a:r>
          </a:p>
          <a:p>
            <a:pPr marL="34290" indent="0" algn="ctr">
              <a:buNone/>
            </a:pPr>
            <a:r>
              <a:rPr lang="en-US" sz="2800" dirty="0"/>
              <a:t>That we may sing for joy and be glad all our days.</a:t>
            </a:r>
          </a:p>
          <a:p>
            <a:pPr marL="34290" indent="0" algn="ctr">
              <a:buNone/>
            </a:pPr>
            <a:endParaRPr lang="en-US" sz="2800" dirty="0"/>
          </a:p>
          <a:p>
            <a:pPr marL="34290" indent="0" algn="ctr">
              <a:buNone/>
            </a:pPr>
            <a:r>
              <a:rPr lang="en-US" sz="2800" dirty="0"/>
              <a:t>Psalm 90:14</a:t>
            </a:r>
          </a:p>
        </p:txBody>
      </p:sp>
    </p:spTree>
    <p:extLst>
      <p:ext uri="{BB962C8B-B14F-4D97-AF65-F5344CB8AC3E}">
        <p14:creationId xmlns:p14="http://schemas.microsoft.com/office/powerpoint/2010/main" val="3746616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1190713"/>
            <a:ext cx="8198141" cy="4504888"/>
          </a:xfrm>
        </p:spPr>
        <p:txBody>
          <a:bodyPr anchor="ctr" anchorCtr="0">
            <a:normAutofit/>
          </a:bodyPr>
          <a:lstStyle/>
          <a:p>
            <a:pPr marL="34290" indent="0" algn="ctr">
              <a:buNone/>
            </a:pPr>
            <a:r>
              <a:rPr lang="en-US" sz="3200" dirty="0"/>
              <a:t>Sing for joy in the LORD, O you righteous ones;</a:t>
            </a:r>
          </a:p>
          <a:p>
            <a:pPr marL="34290" indent="0" algn="ctr">
              <a:buNone/>
            </a:pPr>
            <a:r>
              <a:rPr lang="en-US" sz="3200" dirty="0"/>
              <a:t>Praise is becoming to the upright.</a:t>
            </a:r>
          </a:p>
          <a:p>
            <a:pPr marL="34290" indent="0" algn="ctr">
              <a:buNone/>
            </a:pPr>
            <a:endParaRPr lang="en-US" sz="3200" dirty="0"/>
          </a:p>
          <a:p>
            <a:pPr marL="34290" indent="0" algn="ctr">
              <a:buNone/>
            </a:pPr>
            <a:r>
              <a:rPr lang="en-US" sz="3200" dirty="0"/>
              <a:t>Psalm 33:1</a:t>
            </a:r>
          </a:p>
        </p:txBody>
      </p:sp>
    </p:spTree>
    <p:extLst>
      <p:ext uri="{BB962C8B-B14F-4D97-AF65-F5344CB8AC3E}">
        <p14:creationId xmlns:p14="http://schemas.microsoft.com/office/powerpoint/2010/main" val="36910807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1A3B8-71F1-4011-B030-F72651291684}"/>
              </a:ext>
            </a:extLst>
          </p:cNvPr>
          <p:cNvSpPr>
            <a:spLocks noGrp="1"/>
          </p:cNvSpPr>
          <p:nvPr>
            <p:ph type="ctrTitle"/>
          </p:nvPr>
        </p:nvSpPr>
        <p:spPr/>
        <p:txBody>
          <a:bodyPr/>
          <a:lstStyle/>
          <a:p>
            <a:r>
              <a:rPr lang="en-US" dirty="0"/>
              <a:t>An invitation</a:t>
            </a:r>
          </a:p>
        </p:txBody>
      </p:sp>
      <p:sp>
        <p:nvSpPr>
          <p:cNvPr id="3" name="Subtitle 2">
            <a:extLst>
              <a:ext uri="{FF2B5EF4-FFF2-40B4-BE49-F238E27FC236}">
                <a16:creationId xmlns:a16="http://schemas.microsoft.com/office/drawing/2014/main" id="{2B89F90C-D33C-4887-8575-16EB7B8B535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10782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411061"/>
            <a:ext cx="8198141" cy="5998128"/>
          </a:xfrm>
        </p:spPr>
        <p:txBody>
          <a:bodyPr anchor="ctr" anchorCtr="0">
            <a:normAutofit/>
          </a:bodyPr>
          <a:lstStyle/>
          <a:p>
            <a:pPr marL="34290" indent="0" algn="ctr">
              <a:buNone/>
            </a:pPr>
            <a:r>
              <a:rPr lang="en-US" sz="2700" dirty="0"/>
              <a:t>It is good to give thanks to the LORD</a:t>
            </a:r>
          </a:p>
          <a:p>
            <a:pPr marL="34290" indent="0" algn="ctr">
              <a:buNone/>
            </a:pPr>
            <a:r>
              <a:rPr lang="en-US" sz="2700" dirty="0"/>
              <a:t>And to sing praises to Your name, O Most High;</a:t>
            </a:r>
          </a:p>
          <a:p>
            <a:pPr marL="34290" indent="0" algn="ctr">
              <a:buNone/>
            </a:pPr>
            <a:r>
              <a:rPr lang="en-US" sz="2700" dirty="0"/>
              <a:t>To declare Your lovingkindness in the morning</a:t>
            </a:r>
          </a:p>
          <a:p>
            <a:pPr marL="34290" indent="0" algn="ctr">
              <a:buNone/>
            </a:pPr>
            <a:r>
              <a:rPr lang="en-US" sz="2700" dirty="0"/>
              <a:t>And Your faithfulness by night,</a:t>
            </a:r>
          </a:p>
          <a:p>
            <a:pPr marL="34290" indent="0" algn="ctr">
              <a:buNone/>
            </a:pPr>
            <a:r>
              <a:rPr lang="en-US" sz="2700" dirty="0"/>
              <a:t>With the ten-stringed lute and with the harp,</a:t>
            </a:r>
          </a:p>
          <a:p>
            <a:pPr marL="34290" indent="0" algn="ctr">
              <a:buNone/>
            </a:pPr>
            <a:r>
              <a:rPr lang="en-US" sz="2700" dirty="0"/>
              <a:t>With resounding music upon the lyre.</a:t>
            </a:r>
          </a:p>
          <a:p>
            <a:pPr marL="34290" indent="0" algn="ctr">
              <a:buNone/>
            </a:pPr>
            <a:r>
              <a:rPr lang="en-US" sz="2700" dirty="0"/>
              <a:t>For You, O LORD, have made me glad by what You have done,</a:t>
            </a:r>
          </a:p>
          <a:p>
            <a:pPr marL="34290" indent="0" algn="ctr">
              <a:buNone/>
            </a:pPr>
            <a:r>
              <a:rPr lang="en-US" sz="2700" dirty="0"/>
              <a:t>I will sing for joy at the works of Your hands.</a:t>
            </a:r>
          </a:p>
          <a:p>
            <a:pPr marL="34290" indent="0" algn="ctr">
              <a:buNone/>
            </a:pPr>
            <a:endParaRPr lang="en-US" sz="2700" dirty="0"/>
          </a:p>
          <a:p>
            <a:pPr marL="34290" indent="0" algn="ctr">
              <a:buNone/>
            </a:pPr>
            <a:r>
              <a:rPr lang="en-US" sz="2700" dirty="0"/>
              <a:t>Psalm 92:1-4</a:t>
            </a:r>
          </a:p>
        </p:txBody>
      </p:sp>
    </p:spTree>
    <p:extLst>
      <p:ext uri="{BB962C8B-B14F-4D97-AF65-F5344CB8AC3E}">
        <p14:creationId xmlns:p14="http://schemas.microsoft.com/office/powerpoint/2010/main" val="2927415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1190713"/>
            <a:ext cx="8198141" cy="4504888"/>
          </a:xfrm>
        </p:spPr>
        <p:txBody>
          <a:bodyPr anchor="ctr" anchorCtr="0">
            <a:normAutofit/>
          </a:bodyPr>
          <a:lstStyle/>
          <a:p>
            <a:pPr marL="34290" indent="0" algn="ctr">
              <a:buNone/>
            </a:pPr>
            <a:r>
              <a:rPr lang="en-US" sz="2800" dirty="0"/>
              <a:t>O come, let us sing for joy to the LORD,</a:t>
            </a:r>
          </a:p>
          <a:p>
            <a:pPr marL="34290" indent="0" algn="ctr">
              <a:buNone/>
            </a:pPr>
            <a:r>
              <a:rPr lang="en-US" sz="2800" dirty="0"/>
              <a:t>Let us shout joyfully to the rock of our salvation.</a:t>
            </a:r>
          </a:p>
          <a:p>
            <a:pPr marL="34290" indent="0" algn="ctr">
              <a:buNone/>
            </a:pPr>
            <a:r>
              <a:rPr lang="en-US" sz="2800" dirty="0"/>
              <a:t>Let us come before His presence with thanksgiving,</a:t>
            </a:r>
          </a:p>
          <a:p>
            <a:pPr marL="34290" indent="0" algn="ctr">
              <a:buNone/>
            </a:pPr>
            <a:r>
              <a:rPr lang="en-US" sz="2800" dirty="0"/>
              <a:t>Let us shout joyfully to Him with psalms.</a:t>
            </a:r>
          </a:p>
          <a:p>
            <a:pPr marL="34290" indent="0" algn="ctr">
              <a:buNone/>
            </a:pPr>
            <a:endParaRPr lang="en-US" sz="2800" dirty="0"/>
          </a:p>
          <a:p>
            <a:pPr marL="34290" indent="0" algn="ctr">
              <a:buNone/>
            </a:pPr>
            <a:r>
              <a:rPr lang="en-US" sz="2800" dirty="0"/>
              <a:t>Psalm 95:1-2</a:t>
            </a:r>
          </a:p>
        </p:txBody>
      </p:sp>
    </p:spTree>
    <p:extLst>
      <p:ext uri="{BB962C8B-B14F-4D97-AF65-F5344CB8AC3E}">
        <p14:creationId xmlns:p14="http://schemas.microsoft.com/office/powerpoint/2010/main" val="2508665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1190713"/>
            <a:ext cx="8198141" cy="4504888"/>
          </a:xfrm>
        </p:spPr>
        <p:txBody>
          <a:bodyPr anchor="ctr" anchorCtr="0">
            <a:normAutofit/>
          </a:bodyPr>
          <a:lstStyle/>
          <a:p>
            <a:pPr marL="34290" indent="0" algn="ctr">
              <a:buNone/>
            </a:pPr>
            <a:r>
              <a:rPr lang="en-US" sz="3200" dirty="0"/>
              <a:t> Let Your priests be clothed with righteousness,</a:t>
            </a:r>
          </a:p>
          <a:p>
            <a:pPr marL="34290" indent="0" algn="ctr">
              <a:buNone/>
            </a:pPr>
            <a:r>
              <a:rPr lang="en-US" sz="3200" dirty="0"/>
              <a:t>And let Your godly ones sing for joy.</a:t>
            </a:r>
          </a:p>
          <a:p>
            <a:pPr marL="34290" indent="0" algn="ctr">
              <a:buNone/>
            </a:pPr>
            <a:endParaRPr lang="en-US" sz="3200" dirty="0"/>
          </a:p>
          <a:p>
            <a:pPr marL="34290" indent="0" algn="ctr">
              <a:buNone/>
            </a:pPr>
            <a:r>
              <a:rPr lang="en-US" sz="3200" dirty="0"/>
              <a:t>Psalm 132:9</a:t>
            </a:r>
          </a:p>
        </p:txBody>
      </p:sp>
    </p:spTree>
    <p:extLst>
      <p:ext uri="{BB962C8B-B14F-4D97-AF65-F5344CB8AC3E}">
        <p14:creationId xmlns:p14="http://schemas.microsoft.com/office/powerpoint/2010/main" val="3614860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511728"/>
            <a:ext cx="8198141" cy="5855516"/>
          </a:xfrm>
        </p:spPr>
        <p:txBody>
          <a:bodyPr anchor="ctr" anchorCtr="0">
            <a:normAutofit/>
          </a:bodyPr>
          <a:lstStyle/>
          <a:p>
            <a:pPr marL="34290" indent="0" algn="ctr">
              <a:buNone/>
            </a:pPr>
            <a:r>
              <a:rPr lang="en-US" sz="3200" dirty="0"/>
              <a:t> speaking to one another in psalms and hymns and spiritual songs, singing and making melody with your heart to the Lord; always giving thanks for all things in the name of our Lord Jesus Christ to God, even the Father;</a:t>
            </a:r>
          </a:p>
          <a:p>
            <a:pPr marL="34290" indent="0" algn="ctr">
              <a:buNone/>
            </a:pPr>
            <a:endParaRPr lang="en-US" sz="3200" dirty="0"/>
          </a:p>
          <a:p>
            <a:pPr marL="34290" indent="0" algn="ctr">
              <a:buNone/>
            </a:pPr>
            <a:r>
              <a:rPr lang="en-US" sz="3200" dirty="0"/>
              <a:t>Ephesians 5:19-20</a:t>
            </a:r>
          </a:p>
        </p:txBody>
      </p:sp>
    </p:spTree>
    <p:extLst>
      <p:ext uri="{BB962C8B-B14F-4D97-AF65-F5344CB8AC3E}">
        <p14:creationId xmlns:p14="http://schemas.microsoft.com/office/powerpoint/2010/main" val="1435887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1A3B8-71F1-4011-B030-F72651291684}"/>
              </a:ext>
            </a:extLst>
          </p:cNvPr>
          <p:cNvSpPr>
            <a:spLocks noGrp="1"/>
          </p:cNvSpPr>
          <p:nvPr>
            <p:ph type="ctrTitle"/>
          </p:nvPr>
        </p:nvSpPr>
        <p:spPr/>
        <p:txBody>
          <a:bodyPr/>
          <a:lstStyle/>
          <a:p>
            <a:r>
              <a:rPr lang="en-US" dirty="0"/>
              <a:t>Shouts of joy</a:t>
            </a:r>
          </a:p>
        </p:txBody>
      </p:sp>
      <p:sp>
        <p:nvSpPr>
          <p:cNvPr id="3" name="Subtitle 2">
            <a:extLst>
              <a:ext uri="{FF2B5EF4-FFF2-40B4-BE49-F238E27FC236}">
                <a16:creationId xmlns:a16="http://schemas.microsoft.com/office/drawing/2014/main" id="{2B89F90C-D33C-4887-8575-16EB7B8B535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00297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BA57-7375-4CEF-B7B0-62F1C8CE4BE3}"/>
              </a:ext>
            </a:extLst>
          </p:cNvPr>
          <p:cNvSpPr>
            <a:spLocks noGrp="1"/>
          </p:cNvSpPr>
          <p:nvPr>
            <p:ph idx="1"/>
          </p:nvPr>
        </p:nvSpPr>
        <p:spPr>
          <a:xfrm>
            <a:off x="515923" y="1190713"/>
            <a:ext cx="8198141" cy="4504888"/>
          </a:xfrm>
        </p:spPr>
        <p:txBody>
          <a:bodyPr anchor="ctr" anchorCtr="0">
            <a:normAutofit/>
          </a:bodyPr>
          <a:lstStyle/>
          <a:p>
            <a:pPr marL="34290" indent="0" algn="ctr">
              <a:buNone/>
            </a:pPr>
            <a:r>
              <a:rPr lang="en-US" sz="3200" dirty="0"/>
              <a:t>Sing to Him a new song;</a:t>
            </a:r>
          </a:p>
          <a:p>
            <a:pPr marL="34290" indent="0" algn="ctr">
              <a:buNone/>
            </a:pPr>
            <a:r>
              <a:rPr lang="en-US" sz="3200" dirty="0"/>
              <a:t>Play skillfully with a shout of joy.</a:t>
            </a:r>
          </a:p>
          <a:p>
            <a:pPr marL="34290" indent="0" algn="ctr">
              <a:buNone/>
            </a:pPr>
            <a:endParaRPr lang="en-US" sz="3200" dirty="0"/>
          </a:p>
          <a:p>
            <a:pPr marL="34290" indent="0" algn="ctr">
              <a:buNone/>
            </a:pPr>
            <a:r>
              <a:rPr lang="en-US" sz="3200" dirty="0"/>
              <a:t>Psalm 33:3</a:t>
            </a:r>
          </a:p>
        </p:txBody>
      </p:sp>
    </p:spTree>
    <p:extLst>
      <p:ext uri="{BB962C8B-B14F-4D97-AF65-F5344CB8AC3E}">
        <p14:creationId xmlns:p14="http://schemas.microsoft.com/office/powerpoint/2010/main" val="3316619388"/>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Basis</Template>
  <TotalTime>36</TotalTime>
  <Words>769</Words>
  <Application>Microsoft Office PowerPoint</Application>
  <PresentationFormat>On-screen Show (4:3)</PresentationFormat>
  <Paragraphs>123</Paragraphs>
  <Slides>30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30</vt:i4>
      </vt:variant>
    </vt:vector>
  </HeadingPairs>
  <TitlesOfParts>
    <vt:vector size="32" baseType="lpstr">
      <vt:lpstr>Corbel</vt:lpstr>
      <vt:lpstr>Basis</vt:lpstr>
      <vt:lpstr>Songs of joy</vt:lpstr>
      <vt:lpstr>PowerPoint Presentation</vt:lpstr>
      <vt:lpstr>PowerPoint Presentation</vt:lpstr>
      <vt:lpstr>PowerPoint Presentation</vt:lpstr>
      <vt:lpstr>PowerPoint Presentation</vt:lpstr>
      <vt:lpstr>PowerPoint Presentation</vt:lpstr>
      <vt:lpstr>PowerPoint Presentation</vt:lpstr>
      <vt:lpstr>Shouts of joy</vt:lpstr>
      <vt:lpstr>PowerPoint Presentation</vt:lpstr>
      <vt:lpstr>PowerPoint Presentation</vt:lpstr>
      <vt:lpstr>PowerPoint Presentation</vt:lpstr>
      <vt:lpstr>PowerPoint Presentation</vt:lpstr>
      <vt:lpstr>PowerPoint Presentation</vt:lpstr>
      <vt:lpstr>for Refuge in god forgiveness and salvation</vt:lpstr>
      <vt:lpstr>PowerPoint Presentation</vt:lpstr>
      <vt:lpstr>PowerPoint Presentation</vt:lpstr>
      <vt:lpstr>PowerPoint Presentation</vt:lpstr>
      <vt:lpstr>PowerPoint Presentation</vt:lpstr>
      <vt:lpstr>PowerPoint Presentation</vt:lpstr>
      <vt:lpstr>For who god is</vt:lpstr>
      <vt:lpstr>PowerPoint Presentation</vt:lpstr>
      <vt:lpstr>PowerPoint Presentation</vt:lpstr>
      <vt:lpstr>PowerPoint Presentation</vt:lpstr>
      <vt:lpstr>PowerPoint Presentation</vt:lpstr>
      <vt:lpstr>Daily Songs of joy</vt:lpstr>
      <vt:lpstr>PowerPoint Presentation</vt:lpstr>
      <vt:lpstr>PowerPoint Presentation</vt:lpstr>
      <vt:lpstr>PowerPoint Presentation</vt:lpstr>
      <vt:lpstr>PowerPoint Presentation</vt:lpstr>
      <vt:lpstr>An invitation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Songs of joy</dc:title>
  <dc:creator>Jared Hagan</dc:creator>
  <cp:lastModifiedBy>Jared Hagan</cp:lastModifiedBy>
  <cp:revision>5</cp:revision>
  <dcterms:created xsi:type="dcterms:W3CDTF">2019-10-27T06:57:39Z</dcterms:created>
  <dcterms:modified xsi:type="dcterms:W3CDTF">2019-10-27T07:40:56Z</dcterms:modified>
</cp:coreProperties>
</file>