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1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53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3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86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64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0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3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4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0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6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2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0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03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6BF19D-6EAC-405D-AD15-42F9F6FDB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4604" y="1"/>
            <a:ext cx="5989711" cy="684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4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6BF19D-6EAC-405D-AD15-42F9F6FDB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8538" y="0"/>
            <a:ext cx="5066923" cy="57870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CE66A2-309C-497A-9458-0DA71C71B47B}"/>
              </a:ext>
            </a:extLst>
          </p:cNvPr>
          <p:cNvSpPr txBox="1"/>
          <p:nvPr/>
        </p:nvSpPr>
        <p:spPr>
          <a:xfrm>
            <a:off x="1233180" y="5787096"/>
            <a:ext cx="667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“</a:t>
            </a:r>
            <a:r>
              <a:rPr lang="en-US" sz="3200" b="1" dirty="0" err="1"/>
              <a:t>Alexamenos</a:t>
            </a:r>
            <a:r>
              <a:rPr lang="en-US" sz="3200" b="1" dirty="0"/>
              <a:t> worships his god”</a:t>
            </a:r>
          </a:p>
        </p:txBody>
      </p:sp>
    </p:spTree>
    <p:extLst>
      <p:ext uri="{BB962C8B-B14F-4D97-AF65-F5344CB8AC3E}">
        <p14:creationId xmlns:p14="http://schemas.microsoft.com/office/powerpoint/2010/main" val="26843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54C8B8-2FCC-4DC7-8FB0-2B73AFA01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232" y="1546526"/>
            <a:ext cx="7897536" cy="37649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“But we preach Christ crucified, to Jews a stumbling block and to Gentiles foolishness, but to those who are the called, both Jews and Greeks, Christ the power of God and the wisdom of God.”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I Corinthians 1:23-24</a:t>
            </a:r>
          </a:p>
        </p:txBody>
      </p:sp>
    </p:spTree>
    <p:extLst>
      <p:ext uri="{BB962C8B-B14F-4D97-AF65-F5344CB8AC3E}">
        <p14:creationId xmlns:p14="http://schemas.microsoft.com/office/powerpoint/2010/main" val="359442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628CE-5CAD-4727-8039-CC47323A8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298509"/>
            <a:ext cx="8233095" cy="14296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ARE YOU ASHAMED OR </a:t>
            </a:r>
            <a:br>
              <a:rPr lang="en-US" b="1" i="1" dirty="0"/>
            </a:br>
            <a:r>
              <a:rPr lang="en-US" b="1" i="1" dirty="0"/>
              <a:t>READY TO PROCLAIM?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4C8B8-2FCC-4DC7-8FB0-2B73AFA01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472267"/>
            <a:ext cx="7897536" cy="191346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“For as often as you eat this bread and drink the cup, you proclaim the Lord’s death until He comes”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I Corinthians 11:26</a:t>
            </a:r>
          </a:p>
        </p:txBody>
      </p:sp>
    </p:spTree>
    <p:extLst>
      <p:ext uri="{BB962C8B-B14F-4D97-AF65-F5344CB8AC3E}">
        <p14:creationId xmlns:p14="http://schemas.microsoft.com/office/powerpoint/2010/main" val="274339865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80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ARE YOU ASHAMED OR  READY TO PROCLAIM?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4</cp:revision>
  <dcterms:created xsi:type="dcterms:W3CDTF">2019-09-22T06:03:47Z</dcterms:created>
  <dcterms:modified xsi:type="dcterms:W3CDTF">2019-09-22T07:12:19Z</dcterms:modified>
</cp:coreProperties>
</file>