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9314" y="596019"/>
            <a:ext cx="7510506" cy="3213982"/>
          </a:xfrm>
        </p:spPr>
        <p:txBody>
          <a:bodyPr anchor="b">
            <a:normAutofit/>
          </a:bodyPr>
          <a:lstStyle>
            <a:lvl1pPr algn="ctr">
              <a:defRPr sz="400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314" y="3886200"/>
            <a:ext cx="7510506" cy="2219108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91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677" y="4377485"/>
            <a:ext cx="7413007" cy="907505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7678" y="996188"/>
            <a:ext cx="7301427" cy="298112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677" y="5284990"/>
            <a:ext cx="7413007" cy="81707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7678" y="6181344"/>
            <a:ext cx="533727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146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4" cy="3137782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343400"/>
            <a:ext cx="7511474" cy="175866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590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83818" y="86027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88822" y="29859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3044079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6436" y="3650606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641206"/>
            <a:ext cx="7511473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125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3603566"/>
            <a:ext cx="7512338" cy="14688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015" y="5072366"/>
            <a:ext cx="7512339" cy="102969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293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887556" y="287949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3818" y="75385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2844369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7" y="3886200"/>
            <a:ext cx="7512338" cy="105366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939862"/>
            <a:ext cx="7512338" cy="1162198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751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6" y="596018"/>
            <a:ext cx="7511473" cy="275678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6" y="3682941"/>
            <a:ext cx="7511473" cy="104928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732224"/>
            <a:ext cx="7511472" cy="1369836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199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0731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708" y="596018"/>
            <a:ext cx="1778112" cy="550604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8347" y="596018"/>
            <a:ext cx="5624137" cy="550604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752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314" y="3270698"/>
            <a:ext cx="7510506" cy="1823305"/>
          </a:xfrm>
        </p:spPr>
        <p:txBody>
          <a:bodyPr anchor="b">
            <a:normAutofit/>
          </a:bodyPr>
          <a:lstStyle>
            <a:lvl1pPr algn="r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314" y="5103810"/>
            <a:ext cx="7510506" cy="99825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262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347" y="2060898"/>
            <a:ext cx="3685073" cy="403133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060898"/>
            <a:ext cx="3689239" cy="403133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951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306" y="2060898"/>
            <a:ext cx="3397113" cy="733596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347" y="2786027"/>
            <a:ext cx="3685073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150" y="2060898"/>
            <a:ext cx="3419670" cy="725129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65" y="2786027"/>
            <a:ext cx="3701520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59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184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393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754928"/>
            <a:ext cx="2729523" cy="1371600"/>
          </a:xfrm>
        </p:spPr>
        <p:txBody>
          <a:bodyPr anchor="b">
            <a:normAutofit/>
          </a:bodyPr>
          <a:lstStyle>
            <a:lvl1pPr algn="l">
              <a:defRPr sz="2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8856" y="596018"/>
            <a:ext cx="4500964" cy="5506041"/>
          </a:xfrm>
        </p:spPr>
        <p:txBody>
          <a:bodyPr anchor="ctr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347" y="3126528"/>
            <a:ext cx="272952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292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898269"/>
            <a:ext cx="4423803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15442" y="-18288"/>
            <a:ext cx="2500062" cy="6903720"/>
          </a:xfr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080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7318" y="3269869"/>
            <a:ext cx="442380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23649" y="6181344"/>
            <a:ext cx="718502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9/15/2019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8348" y="6181344"/>
            <a:ext cx="37053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24262" y="6181344"/>
            <a:ext cx="305186" cy="32925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72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8" y="2060898"/>
            <a:ext cx="7511472" cy="404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1708" y="6178260"/>
            <a:ext cx="1287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9/15/2019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8347" y="6178260"/>
            <a:ext cx="56241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7202" y="617826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4609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 cap="all">
          <a:ln w="3175" cmpd="sng">
            <a:noFill/>
          </a:ln>
          <a:solidFill>
            <a:schemeClr val="accent1"/>
          </a:solidFill>
          <a:effectLst>
            <a:glow rad="38100">
              <a:schemeClr val="bg1">
                <a:lumMod val="65000"/>
                <a:lumOff val="35000"/>
                <a:alpha val="40000"/>
              </a:schemeClr>
            </a:glow>
            <a:outerShdw blurRad="28575" dist="38100" dir="1404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8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6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4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4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2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1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1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1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1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B99CA-72E5-42A8-AE71-B628B433DB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6256" y="2632246"/>
            <a:ext cx="8011487" cy="1593508"/>
          </a:xfrm>
        </p:spPr>
        <p:txBody>
          <a:bodyPr>
            <a:normAutofit/>
          </a:bodyPr>
          <a:lstStyle/>
          <a:p>
            <a:r>
              <a:rPr lang="en-US" sz="4800" b="1" dirty="0"/>
              <a:t>REVELATIONS ABOUT JESUS FROM A MAN IN PRISON</a:t>
            </a:r>
          </a:p>
        </p:txBody>
      </p:sp>
    </p:spTree>
    <p:extLst>
      <p:ext uri="{BB962C8B-B14F-4D97-AF65-F5344CB8AC3E}">
        <p14:creationId xmlns:p14="http://schemas.microsoft.com/office/powerpoint/2010/main" val="4282493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A18CF-0C5D-4381-B6B5-4C9FDB203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348" y="159791"/>
            <a:ext cx="7511473" cy="131248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CHRIST’S STRENGTH</a:t>
            </a:r>
            <a:br>
              <a:rPr lang="en-US" sz="3600" b="1" dirty="0"/>
            </a:br>
            <a:r>
              <a:rPr lang="en-US" b="1" cap="none" dirty="0">
                <a:solidFill>
                  <a:schemeClr val="tx1"/>
                </a:solidFill>
              </a:rPr>
              <a:t>PHILIPPIANS 4:13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985FB-4E55-49B5-8E60-4F13901D8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348" y="1472271"/>
            <a:ext cx="7511472" cy="4629789"/>
          </a:xfrm>
        </p:spPr>
        <p:txBody>
          <a:bodyPr anchor="t" anchorCtr="0">
            <a:normAutofit/>
          </a:bodyPr>
          <a:lstStyle/>
          <a:p>
            <a:r>
              <a:rPr lang="en-US" sz="2800" b="1" dirty="0"/>
              <a:t>He strengthens us</a:t>
            </a:r>
          </a:p>
          <a:p>
            <a:r>
              <a:rPr lang="en-US" sz="2800" b="1" dirty="0"/>
              <a:t>I can get through this</a:t>
            </a:r>
          </a:p>
        </p:txBody>
      </p:sp>
    </p:spTree>
    <p:extLst>
      <p:ext uri="{BB962C8B-B14F-4D97-AF65-F5344CB8AC3E}">
        <p14:creationId xmlns:p14="http://schemas.microsoft.com/office/powerpoint/2010/main" val="207962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A18CF-0C5D-4381-B6B5-4C9FDB203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Revelations about Jesus in Philippians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985FB-4E55-49B5-8E60-4F13901D8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CHRIST’S AFFECTION (Phil. 1:8)</a:t>
            </a:r>
          </a:p>
          <a:p>
            <a:r>
              <a:rPr lang="en-US" sz="2800" b="1" dirty="0"/>
              <a:t>CHRIST’S ATTITUDE (Phil. 2:5)</a:t>
            </a:r>
          </a:p>
          <a:p>
            <a:r>
              <a:rPr lang="en-US" sz="2800" b="1" dirty="0"/>
              <a:t>CHRIST’S AUTHORITY (Phil. 2:9-11)</a:t>
            </a:r>
          </a:p>
          <a:p>
            <a:r>
              <a:rPr lang="en-US" sz="2800" b="1" dirty="0"/>
              <a:t>CHRIST’S NEARNESS (Phil. 4:4:5)</a:t>
            </a:r>
          </a:p>
          <a:p>
            <a:r>
              <a:rPr lang="en-US" sz="2800" b="1" dirty="0"/>
              <a:t>CHRIST’S STRENGTH (Phil. 4:13)</a:t>
            </a:r>
          </a:p>
        </p:txBody>
      </p:sp>
    </p:spTree>
    <p:extLst>
      <p:ext uri="{BB962C8B-B14F-4D97-AF65-F5344CB8AC3E}">
        <p14:creationId xmlns:p14="http://schemas.microsoft.com/office/powerpoint/2010/main" val="815521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A18CF-0C5D-4381-B6B5-4C9FDB203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Revelations about Jesus in Philippians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985FB-4E55-49B5-8E60-4F13901D8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CHRIST’S AFFECTION (Phil. 1:8)</a:t>
            </a:r>
          </a:p>
          <a:p>
            <a:r>
              <a:rPr lang="en-US" sz="2800" b="1" dirty="0"/>
              <a:t>CHRIST’S ATTITUDE (Phil. 2:5)</a:t>
            </a:r>
          </a:p>
          <a:p>
            <a:r>
              <a:rPr lang="en-US" sz="2800" b="1" dirty="0"/>
              <a:t>CHRIST’S AUTHORITY (Phil. 2:9-11)</a:t>
            </a:r>
          </a:p>
          <a:p>
            <a:r>
              <a:rPr lang="en-US" sz="2800" b="1" dirty="0"/>
              <a:t>CHRIST’S NEARNESS (Phil. 4:4:5)</a:t>
            </a:r>
          </a:p>
          <a:p>
            <a:r>
              <a:rPr lang="en-US" sz="2800" b="1" dirty="0"/>
              <a:t>CHRIST’S STRENGTH (Phil. 4:13)</a:t>
            </a:r>
          </a:p>
        </p:txBody>
      </p:sp>
    </p:spTree>
    <p:extLst>
      <p:ext uri="{BB962C8B-B14F-4D97-AF65-F5344CB8AC3E}">
        <p14:creationId xmlns:p14="http://schemas.microsoft.com/office/powerpoint/2010/main" val="330372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A18CF-0C5D-4381-B6B5-4C9FDB203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348" y="159791"/>
            <a:ext cx="7511473" cy="131248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CHRIST’S AFFECTION</a:t>
            </a:r>
            <a:br>
              <a:rPr lang="en-US" sz="3600" b="1" dirty="0"/>
            </a:br>
            <a:r>
              <a:rPr lang="en-US" b="1" cap="none" dirty="0">
                <a:solidFill>
                  <a:schemeClr val="tx1"/>
                </a:solidFill>
              </a:rPr>
              <a:t>PHILIPPIANS 1:8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985FB-4E55-49B5-8E60-4F13901D8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348" y="1472271"/>
            <a:ext cx="7511472" cy="4629789"/>
          </a:xfrm>
        </p:spPr>
        <p:txBody>
          <a:bodyPr anchor="t" anchorCtr="0">
            <a:normAutofit/>
          </a:bodyPr>
          <a:lstStyle/>
          <a:p>
            <a:r>
              <a:rPr lang="en-US" sz="2800" b="1" dirty="0"/>
              <a:t>Compassion towards the distressed (Mt. 9:36)</a:t>
            </a:r>
          </a:p>
          <a:p>
            <a:r>
              <a:rPr lang="en-US" sz="2800" b="1" dirty="0"/>
              <a:t>Compassion for the sick (Mt. 14:14)</a:t>
            </a:r>
          </a:p>
          <a:p>
            <a:r>
              <a:rPr lang="en-US" sz="2800" b="1" dirty="0"/>
              <a:t>Compassion for the listeners (Mt. 15:32)</a:t>
            </a:r>
          </a:p>
          <a:p>
            <a:r>
              <a:rPr lang="en-US" sz="2800" b="1" dirty="0"/>
              <a:t>Compassion for the blind (Mt. 20:33-34)</a:t>
            </a:r>
          </a:p>
          <a:p>
            <a:r>
              <a:rPr lang="en-US" sz="2800" b="1" dirty="0"/>
              <a:t>Compassion for the widow (Lk. 7:13)</a:t>
            </a:r>
          </a:p>
          <a:p>
            <a:r>
              <a:rPr lang="en-US" sz="2800" b="1" dirty="0"/>
              <a:t>Compassionate forgiveness (Mt. 18:27; Lk. 15:20)</a:t>
            </a:r>
          </a:p>
        </p:txBody>
      </p:sp>
    </p:spTree>
    <p:extLst>
      <p:ext uri="{BB962C8B-B14F-4D97-AF65-F5344CB8AC3E}">
        <p14:creationId xmlns:p14="http://schemas.microsoft.com/office/powerpoint/2010/main" val="2910715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A18CF-0C5D-4381-B6B5-4C9FDB203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348" y="159791"/>
            <a:ext cx="7511473" cy="131248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CHRIST’S AFFECTION</a:t>
            </a:r>
            <a:br>
              <a:rPr lang="en-US" sz="3600" b="1" dirty="0"/>
            </a:br>
            <a:r>
              <a:rPr lang="en-US" b="1" cap="none" dirty="0">
                <a:solidFill>
                  <a:schemeClr val="tx1"/>
                </a:solidFill>
              </a:rPr>
              <a:t>PHILIPPIANS 1:8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985FB-4E55-49B5-8E60-4F13901D8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348" y="1472271"/>
            <a:ext cx="7511472" cy="4629789"/>
          </a:xfrm>
        </p:spPr>
        <p:txBody>
          <a:bodyPr anchor="t" anchorCtr="0">
            <a:normAutofit/>
          </a:bodyPr>
          <a:lstStyle/>
          <a:p>
            <a:r>
              <a:rPr lang="en-US" sz="2800" b="1" dirty="0"/>
              <a:t>Christ’s compassion was Paul’s compassion (Phil. 1:8)</a:t>
            </a:r>
          </a:p>
          <a:p>
            <a:r>
              <a:rPr lang="en-US" sz="2800" b="1" dirty="0"/>
              <a:t>Christ’s compassion should be ours (Col. 3:12; I John 3:17… Phil. 2:20)</a:t>
            </a:r>
          </a:p>
        </p:txBody>
      </p:sp>
    </p:spTree>
    <p:extLst>
      <p:ext uri="{BB962C8B-B14F-4D97-AF65-F5344CB8AC3E}">
        <p14:creationId xmlns:p14="http://schemas.microsoft.com/office/powerpoint/2010/main" val="719356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A18CF-0C5D-4381-B6B5-4C9FDB203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348" y="159791"/>
            <a:ext cx="7511473" cy="131248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CHRIST’S ATTITUDE</a:t>
            </a:r>
            <a:br>
              <a:rPr lang="en-US" sz="3600" b="1" dirty="0"/>
            </a:br>
            <a:r>
              <a:rPr lang="en-US" b="1" cap="none" dirty="0">
                <a:solidFill>
                  <a:schemeClr val="tx1"/>
                </a:solidFill>
              </a:rPr>
              <a:t>PHILIPPIANS 2:5-8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985FB-4E55-49B5-8E60-4F13901D8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348" y="1472271"/>
            <a:ext cx="7511472" cy="4629789"/>
          </a:xfrm>
        </p:spPr>
        <p:txBody>
          <a:bodyPr anchor="t" anchorCtr="0">
            <a:normAutofit/>
          </a:bodyPr>
          <a:lstStyle/>
          <a:p>
            <a:r>
              <a:rPr lang="en-US" sz="2800" b="1" dirty="0"/>
              <a:t>His attitude towards us… our worth to him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b="1" dirty="0"/>
              <a:t>Worth leaving heaven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b="1" dirty="0"/>
              <a:t>Worth emptying Himself (Phil. 2:6-7)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b="1" dirty="0"/>
              <a:t>Worth becoming a human bondservant (Phil. 2:7)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b="1" dirty="0"/>
              <a:t>Worth obedience (Phil. 2:8; Heb. 5:8)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b="1" dirty="0"/>
              <a:t>Worth suffering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b="1" dirty="0"/>
              <a:t>Worth death on a cross (Phil. 2:8)</a:t>
            </a:r>
          </a:p>
        </p:txBody>
      </p:sp>
    </p:spTree>
    <p:extLst>
      <p:ext uri="{BB962C8B-B14F-4D97-AF65-F5344CB8AC3E}">
        <p14:creationId xmlns:p14="http://schemas.microsoft.com/office/powerpoint/2010/main" val="107895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A18CF-0C5D-4381-B6B5-4C9FDB203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348" y="159791"/>
            <a:ext cx="7511473" cy="131248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CHRIST’S ATTITUDE</a:t>
            </a:r>
            <a:br>
              <a:rPr lang="en-US" sz="3600" b="1" dirty="0"/>
            </a:br>
            <a:r>
              <a:rPr lang="en-US" b="1" cap="none" dirty="0">
                <a:solidFill>
                  <a:schemeClr val="tx1"/>
                </a:solidFill>
              </a:rPr>
              <a:t>PHILIPPIANS 2:3-8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985FB-4E55-49B5-8E60-4F13901D8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348" y="1472271"/>
            <a:ext cx="7511472" cy="4629789"/>
          </a:xfrm>
        </p:spPr>
        <p:txBody>
          <a:bodyPr anchor="t" anchorCtr="0">
            <a:normAutofit/>
          </a:bodyPr>
          <a:lstStyle/>
          <a:p>
            <a:r>
              <a:rPr lang="en-US" sz="2800" b="1" dirty="0"/>
              <a:t>His attitude towards us… our worth to him</a:t>
            </a:r>
          </a:p>
          <a:p>
            <a:r>
              <a:rPr lang="en-US" sz="2800" b="1" dirty="0"/>
              <a:t>Our sacrificial attitude toward God (Phil. 3:7-11,15)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b="1" dirty="0"/>
              <a:t>Contrasted (Phil. 3:18-19)</a:t>
            </a:r>
          </a:p>
          <a:p>
            <a:r>
              <a:rPr lang="en-US" sz="2800" b="1" dirty="0"/>
              <a:t>Our attitude towards one another (Phil. 2:3-5)</a:t>
            </a:r>
          </a:p>
        </p:txBody>
      </p:sp>
    </p:spTree>
    <p:extLst>
      <p:ext uri="{BB962C8B-B14F-4D97-AF65-F5344CB8AC3E}">
        <p14:creationId xmlns:p14="http://schemas.microsoft.com/office/powerpoint/2010/main" val="292756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A18CF-0C5D-4381-B6B5-4C9FDB203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348" y="159791"/>
            <a:ext cx="7511473" cy="131248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CHRIST’S AUTHORITY</a:t>
            </a:r>
            <a:br>
              <a:rPr lang="en-US" sz="3600" b="1" dirty="0"/>
            </a:br>
            <a:r>
              <a:rPr lang="en-US" b="1" cap="none" dirty="0">
                <a:solidFill>
                  <a:schemeClr val="tx1"/>
                </a:solidFill>
              </a:rPr>
              <a:t>PHILIPPIANS 2:9-11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985FB-4E55-49B5-8E60-4F13901D8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348" y="1472271"/>
            <a:ext cx="7511472" cy="4629789"/>
          </a:xfrm>
        </p:spPr>
        <p:txBody>
          <a:bodyPr anchor="t" anchorCtr="0">
            <a:normAutofit/>
          </a:bodyPr>
          <a:lstStyle/>
          <a:p>
            <a:r>
              <a:rPr lang="en-US" sz="2800" b="1" dirty="0"/>
              <a:t>His name is above all names.  All will bow to Him.  All will confess that Jesus is Lord.</a:t>
            </a:r>
          </a:p>
          <a:p>
            <a:r>
              <a:rPr lang="en-US" sz="2800" b="1" dirty="0"/>
              <a:t>Matthew 28:18</a:t>
            </a:r>
            <a:endParaRPr lang="en-US" sz="2600" b="1" dirty="0"/>
          </a:p>
          <a:p>
            <a:r>
              <a:rPr lang="en-US" sz="2800" b="1" dirty="0"/>
              <a:t>Ephesians 1:20-23</a:t>
            </a:r>
          </a:p>
        </p:txBody>
      </p:sp>
    </p:spTree>
    <p:extLst>
      <p:ext uri="{BB962C8B-B14F-4D97-AF65-F5344CB8AC3E}">
        <p14:creationId xmlns:p14="http://schemas.microsoft.com/office/powerpoint/2010/main" val="242675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A18CF-0C5D-4381-B6B5-4C9FDB203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348" y="159791"/>
            <a:ext cx="7511473" cy="131248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CHRIST’S AUTHORITY</a:t>
            </a:r>
            <a:br>
              <a:rPr lang="en-US" sz="3600" b="1" dirty="0"/>
            </a:br>
            <a:r>
              <a:rPr lang="en-US" b="1" cap="none" dirty="0">
                <a:solidFill>
                  <a:schemeClr val="tx1"/>
                </a:solidFill>
              </a:rPr>
              <a:t>PHILIPPIANS 2:9-11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985FB-4E55-49B5-8E60-4F13901D8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348" y="1472271"/>
            <a:ext cx="7511472" cy="4629789"/>
          </a:xfrm>
        </p:spPr>
        <p:txBody>
          <a:bodyPr anchor="t" anchorCtr="0">
            <a:normAutofit/>
          </a:bodyPr>
          <a:lstStyle/>
          <a:p>
            <a:r>
              <a:rPr lang="en-US" sz="2800" b="1" dirty="0"/>
              <a:t>WHAT THIS MEANS FOR US…</a:t>
            </a:r>
            <a:endParaRPr lang="en-US" sz="2600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b="1" dirty="0"/>
              <a:t>Jesus will use His power to transform us (Phil. 3:20-21)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b="1" dirty="0"/>
              <a:t>Jesus will use His power to subjugate all things (Phil. 3:20-21)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b="1" dirty="0"/>
              <a:t>Which means… we win</a:t>
            </a:r>
          </a:p>
        </p:txBody>
      </p:sp>
    </p:spTree>
    <p:extLst>
      <p:ext uri="{BB962C8B-B14F-4D97-AF65-F5344CB8AC3E}">
        <p14:creationId xmlns:p14="http://schemas.microsoft.com/office/powerpoint/2010/main" val="3529582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A18CF-0C5D-4381-B6B5-4C9FDB203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348" y="159791"/>
            <a:ext cx="7511473" cy="131248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CHRIST’S NEARNESS</a:t>
            </a:r>
            <a:br>
              <a:rPr lang="en-US" sz="3600" b="1" dirty="0"/>
            </a:br>
            <a:r>
              <a:rPr lang="en-US" b="1" cap="none" dirty="0">
                <a:solidFill>
                  <a:schemeClr val="tx1"/>
                </a:solidFill>
              </a:rPr>
              <a:t>PHILIPPIANS 4:5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985FB-4E55-49B5-8E60-4F13901D8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348" y="1472271"/>
            <a:ext cx="7511472" cy="4629789"/>
          </a:xfrm>
        </p:spPr>
        <p:txBody>
          <a:bodyPr anchor="t" anchorCtr="0">
            <a:normAutofit/>
          </a:bodyPr>
          <a:lstStyle/>
          <a:p>
            <a:r>
              <a:rPr lang="en-US" sz="2800" b="1" dirty="0"/>
              <a:t>To protect (Phil. 4:7)</a:t>
            </a:r>
          </a:p>
          <a:p>
            <a:r>
              <a:rPr lang="en-US" sz="2800" b="1" dirty="0"/>
              <a:t>With this, comes comfort (I Kings 18:27; Acts 18:9-10; Mt. 28:20)</a:t>
            </a:r>
          </a:p>
        </p:txBody>
      </p:sp>
    </p:spTree>
    <p:extLst>
      <p:ext uri="{BB962C8B-B14F-4D97-AF65-F5344CB8AC3E}">
        <p14:creationId xmlns:p14="http://schemas.microsoft.com/office/powerpoint/2010/main" val="37201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h">
  <a:themeElements>
    <a:clrScheme name="Mesh">
      <a:dk1>
        <a:sysClr val="windowText" lastClr="000000"/>
      </a:dk1>
      <a:lt1>
        <a:sysClr val="window" lastClr="FFFFFF"/>
      </a:lt1>
      <a:dk2>
        <a:srgbClr val="363D46"/>
      </a:dk2>
      <a:lt2>
        <a:srgbClr val="EBEBEB"/>
      </a:lt2>
      <a:accent1>
        <a:srgbClr val="A9E023"/>
      </a:accent1>
      <a:accent2>
        <a:srgbClr val="1FCDB6"/>
      </a:accent2>
      <a:accent3>
        <a:srgbClr val="5F99C9"/>
      </a:accent3>
      <a:accent4>
        <a:srgbClr val="AE65D1"/>
      </a:accent4>
      <a:accent5>
        <a:srgbClr val="D06423"/>
      </a:accent5>
      <a:accent6>
        <a:srgbClr val="DCAB11"/>
      </a:accent6>
      <a:hlink>
        <a:srgbClr val="ADE133"/>
      </a:hlink>
      <a:folHlink>
        <a:srgbClr val="C2EA66"/>
      </a:folHlink>
    </a:clrScheme>
    <a:fontScheme name="Mesh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esh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84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000000">
                <a:alpha val="5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25400" h="25400" prst="slop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28000"/>
                <a:satMod val="94000"/>
                <a:lumMod val="20000"/>
              </a:schemeClr>
              <a:schemeClr val="phClr">
                <a:tint val="94000"/>
                <a:shade val="84000"/>
                <a:satMod val="148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sh" id="{789EC3FE-34FD-429C-9918-760025E6C145}" vid="{1FEE2289-88FB-467C-9C9A-54F3C85768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TM03457485[[fn=Mesh]]</Template>
  <TotalTime>38</TotalTime>
  <Words>371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</vt:lpstr>
      <vt:lpstr>Mesh</vt:lpstr>
      <vt:lpstr>REVELATIONS ABOUT JESUS FROM A MAN IN PRISON</vt:lpstr>
      <vt:lpstr>Revelations about Jesus in Philippians</vt:lpstr>
      <vt:lpstr>CHRIST’S AFFECTION PHILIPPIANS 1:8</vt:lpstr>
      <vt:lpstr>CHRIST’S AFFECTION PHILIPPIANS 1:8</vt:lpstr>
      <vt:lpstr>CHRIST’S ATTITUDE PHILIPPIANS 2:5-8</vt:lpstr>
      <vt:lpstr>CHRIST’S ATTITUDE PHILIPPIANS 2:3-8</vt:lpstr>
      <vt:lpstr>CHRIST’S AUTHORITY PHILIPPIANS 2:9-11</vt:lpstr>
      <vt:lpstr>CHRIST’S AUTHORITY PHILIPPIANS 2:9-11</vt:lpstr>
      <vt:lpstr>CHRIST’S NEARNESS PHILIPPIANS 4:5</vt:lpstr>
      <vt:lpstr>CHRIST’S STRENGTH PHILIPPIANS 4:13</vt:lpstr>
      <vt:lpstr>Revelations about Jesus in Philippians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REVELATIONS ABOUT JESUS FROM A MAN IN PRISON</dc:title>
  <dc:creator>Jared Hagan</dc:creator>
  <cp:lastModifiedBy>Jared Hagan</cp:lastModifiedBy>
  <cp:revision>5</cp:revision>
  <dcterms:created xsi:type="dcterms:W3CDTF">2019-09-15T06:29:12Z</dcterms:created>
  <dcterms:modified xsi:type="dcterms:W3CDTF">2019-09-15T07:07:33Z</dcterms:modified>
</cp:coreProperties>
</file>