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9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0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82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99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21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57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21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1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0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5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7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9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93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7E1C-FF08-4EE2-A646-17B5B8E5C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947870" cy="312420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SACRIFICES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80C525-6DF4-433F-9036-214411D5D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1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8FE9-88AD-4074-AC5F-11FD30114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1" y="536895"/>
            <a:ext cx="8149206" cy="5710421"/>
          </a:xfrm>
        </p:spPr>
        <p:txBody>
          <a:bodyPr>
            <a:normAutofit/>
          </a:bodyPr>
          <a:lstStyle/>
          <a:p>
            <a:r>
              <a:rPr lang="en-US" sz="3200" b="1" dirty="0"/>
              <a:t>Many approach God seeking what He will give to them.</a:t>
            </a:r>
          </a:p>
          <a:p>
            <a:r>
              <a:rPr lang="en-US" sz="3200" b="1" dirty="0"/>
              <a:t>That isn’t necessarily a bad thing (Mt. 6:11; Rom. 2:7)</a:t>
            </a:r>
          </a:p>
          <a:p>
            <a:r>
              <a:rPr lang="en-US" sz="3200" b="1" dirty="0"/>
              <a:t>God is a giver (Mt. 7:11; John 3:16; Eph. 5:2; Rom. 8:32)</a:t>
            </a:r>
          </a:p>
          <a:p>
            <a:r>
              <a:rPr lang="en-US" sz="3200" b="1" dirty="0"/>
              <a:t>But in being so… God is also our example of who we ought to be.</a:t>
            </a:r>
          </a:p>
        </p:txBody>
      </p:sp>
    </p:spTree>
    <p:extLst>
      <p:ext uri="{BB962C8B-B14F-4D97-AF65-F5344CB8AC3E}">
        <p14:creationId xmlns:p14="http://schemas.microsoft.com/office/powerpoint/2010/main" val="9056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A5B7-E1A9-455A-9B25-49BBD9D5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567" y="214618"/>
            <a:ext cx="8232665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A SACRIFICIAL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F0A8-C6F8-49B2-9CC7-BF26625D8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67" y="1560353"/>
            <a:ext cx="8232665" cy="4932726"/>
          </a:xfrm>
        </p:spPr>
        <p:txBody>
          <a:bodyPr>
            <a:normAutofit/>
          </a:bodyPr>
          <a:lstStyle/>
          <a:p>
            <a:r>
              <a:rPr lang="en-US" sz="3200" b="1" dirty="0"/>
              <a:t>I Peter 2:5 – built for this purpose</a:t>
            </a:r>
          </a:p>
          <a:p>
            <a:r>
              <a:rPr lang="en-US" sz="3200" b="1" dirty="0"/>
              <a:t>Romans 12:1 – logical service</a:t>
            </a:r>
          </a:p>
          <a:p>
            <a:r>
              <a:rPr lang="en-US" sz="3200" b="1" dirty="0"/>
              <a:t>Sacrifices which please God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Monetary support of the work (Phil. 4:18; II Cor. 9:7)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Worship, doing good and sharing (Heb. 13:15-16)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Passions and desires (Gal. 5:24)</a:t>
            </a:r>
          </a:p>
        </p:txBody>
      </p:sp>
    </p:spTree>
    <p:extLst>
      <p:ext uri="{BB962C8B-B14F-4D97-AF65-F5344CB8AC3E}">
        <p14:creationId xmlns:p14="http://schemas.microsoft.com/office/powerpoint/2010/main" val="397651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A5B7-E1A9-455A-9B25-49BBD9D5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567" y="214618"/>
            <a:ext cx="8232665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A SACRIFICIAL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F0A8-C6F8-49B2-9CC7-BF26625D8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67" y="1501629"/>
            <a:ext cx="8232665" cy="4991449"/>
          </a:xfrm>
        </p:spPr>
        <p:txBody>
          <a:bodyPr>
            <a:normAutofit/>
          </a:bodyPr>
          <a:lstStyle/>
          <a:p>
            <a:r>
              <a:rPr lang="en-US" sz="3200" b="1" dirty="0"/>
              <a:t>How much are you willing to give up for God?  How much are you willing to do?</a:t>
            </a:r>
          </a:p>
          <a:p>
            <a:r>
              <a:rPr lang="en-US" sz="3200" b="1" dirty="0"/>
              <a:t>Is a few hours of worship too tedious and demanding?</a:t>
            </a:r>
          </a:p>
          <a:p>
            <a:r>
              <a:rPr lang="en-US" sz="3200" b="1" dirty="0"/>
              <a:t>What if other things are in the way of your devotion to God?  (i.e. cell phones, internet, entertainment, </a:t>
            </a:r>
            <a:r>
              <a:rPr lang="en-US" sz="3200" b="1" dirty="0" err="1"/>
              <a:t>etc</a:t>
            </a:r>
            <a:r>
              <a:rPr lang="en-US" sz="3200" b="1" dirty="0"/>
              <a:t>… is that too much to give up for God?)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591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A5B7-E1A9-455A-9B25-49BBD9D5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567" y="97172"/>
            <a:ext cx="8232665" cy="106889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WHAT SACRIFICES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F0A8-C6F8-49B2-9CC7-BF26625D8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67" y="1434517"/>
            <a:ext cx="8232665" cy="5058561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They don’t supply God’s need (Acts 17:24-25)</a:t>
            </a:r>
          </a:p>
          <a:p>
            <a:r>
              <a:rPr lang="en-US" sz="3200" b="1" dirty="0"/>
              <a:t>Then what is the purpose of the sacrifices?</a:t>
            </a:r>
          </a:p>
          <a:p>
            <a:r>
              <a:rPr lang="en-US" sz="3200" b="1" dirty="0"/>
              <a:t>They reveal how much we value God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Gen. 22:12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Mal. 1:8-9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Mk. 9:43-48 – or how much we value our soul.</a:t>
            </a:r>
          </a:p>
          <a:p>
            <a:r>
              <a:rPr lang="en-US" sz="3200" b="1" dirty="0"/>
              <a:t>Or maybe they reveal how we value other things more than God.</a:t>
            </a:r>
          </a:p>
        </p:txBody>
      </p:sp>
    </p:spTree>
    <p:extLst>
      <p:ext uri="{BB962C8B-B14F-4D97-AF65-F5344CB8AC3E}">
        <p14:creationId xmlns:p14="http://schemas.microsoft.com/office/powerpoint/2010/main" val="6434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A5B7-E1A9-455A-9B25-49BBD9D5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567" y="214618"/>
            <a:ext cx="8232665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ATTITUDE IN SACRIFICES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F0A8-C6F8-49B2-9CC7-BF26625D8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67" y="2004969"/>
            <a:ext cx="8232665" cy="4488109"/>
          </a:xfrm>
        </p:spPr>
        <p:txBody>
          <a:bodyPr anchor="t" anchorCtr="0">
            <a:normAutofit/>
          </a:bodyPr>
          <a:lstStyle/>
          <a:p>
            <a:r>
              <a:rPr lang="en-US" sz="3200" b="1" dirty="0"/>
              <a:t>God loves cheerful givers (II Cor. 9:7)</a:t>
            </a:r>
          </a:p>
          <a:p>
            <a:r>
              <a:rPr lang="en-US" sz="3200" b="1" dirty="0"/>
              <a:t>Should we make it seem like sacrifices for God are burdensome (Mal. 1:13; I John 5:3)</a:t>
            </a:r>
          </a:p>
        </p:txBody>
      </p:sp>
    </p:spTree>
    <p:extLst>
      <p:ext uri="{BB962C8B-B14F-4D97-AF65-F5344CB8AC3E}">
        <p14:creationId xmlns:p14="http://schemas.microsoft.com/office/powerpoint/2010/main" val="271134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A5B7-E1A9-455A-9B25-49BBD9D5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567" y="214618"/>
            <a:ext cx="8232665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F0A8-C6F8-49B2-9CC7-BF26625D8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67" y="2004969"/>
            <a:ext cx="8232665" cy="4488109"/>
          </a:xfrm>
        </p:spPr>
        <p:txBody>
          <a:bodyPr anchor="t" anchorCtr="0">
            <a:normAutofit/>
          </a:bodyPr>
          <a:lstStyle/>
          <a:p>
            <a:r>
              <a:rPr lang="en-US" sz="3200" b="1" dirty="0"/>
              <a:t>What are you giving God?</a:t>
            </a:r>
          </a:p>
          <a:p>
            <a:r>
              <a:rPr lang="en-US" sz="3200" b="1" dirty="0"/>
              <a:t>Based on your sacrifices, how much does God matter to you?</a:t>
            </a:r>
          </a:p>
          <a:p>
            <a:r>
              <a:rPr lang="en-US" sz="3200" b="1" dirty="0"/>
              <a:t>How do your sacrifices to God compare to sacrifices you offer up to other “gods”?</a:t>
            </a:r>
          </a:p>
          <a:p>
            <a:r>
              <a:rPr lang="en-US" sz="3200" b="1" dirty="0"/>
              <a:t>What is your attitude in giving?</a:t>
            </a:r>
          </a:p>
        </p:txBody>
      </p:sp>
    </p:spTree>
    <p:extLst>
      <p:ext uri="{BB962C8B-B14F-4D97-AF65-F5344CB8AC3E}">
        <p14:creationId xmlns:p14="http://schemas.microsoft.com/office/powerpoint/2010/main" val="428367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325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3</vt:lpstr>
      <vt:lpstr>Slice</vt:lpstr>
      <vt:lpstr>SACRIFICES</vt:lpstr>
      <vt:lpstr>PowerPoint Presentation</vt:lpstr>
      <vt:lpstr>A SACRIFICIAL PEOPLE</vt:lpstr>
      <vt:lpstr>A SACRIFICIAL PEOPLE</vt:lpstr>
      <vt:lpstr>WHAT SACRIFICES DO</vt:lpstr>
      <vt:lpstr>ATTITUDE IN SACRIFICES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SACRIFICES</dc:title>
  <dc:creator>Jared Hagan</dc:creator>
  <cp:lastModifiedBy>Jared Hagan</cp:lastModifiedBy>
  <cp:revision>3</cp:revision>
  <dcterms:created xsi:type="dcterms:W3CDTF">2019-08-11T02:47:00Z</dcterms:created>
  <dcterms:modified xsi:type="dcterms:W3CDTF">2019-08-11T03:05:55Z</dcterms:modified>
</cp:coreProperties>
</file>