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0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2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7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4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8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5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6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8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9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8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2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920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028E4-666D-468C-B8BA-3F6CD5A88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419" y="705854"/>
            <a:ext cx="8245162" cy="2261936"/>
          </a:xfrm>
        </p:spPr>
        <p:txBody>
          <a:bodyPr>
            <a:normAutofit/>
          </a:bodyPr>
          <a:lstStyle/>
          <a:p>
            <a:pPr algn="ctr"/>
            <a:r>
              <a:rPr lang="en-US" sz="3300" cap="none" dirty="0"/>
              <a:t>“And Jesus, crying out with a loud voice, said, ‘Father, into your hands I commit My spirit.”  Having said this, He breathed His last.”</a:t>
            </a:r>
            <a:br>
              <a:rPr lang="en-US" sz="3300" cap="none" dirty="0"/>
            </a:br>
            <a:r>
              <a:rPr lang="en-US" sz="3300" cap="none" dirty="0"/>
              <a:t>Luke 23:46</a:t>
            </a:r>
          </a:p>
        </p:txBody>
      </p:sp>
    </p:spTree>
    <p:extLst>
      <p:ext uri="{BB962C8B-B14F-4D97-AF65-F5344CB8AC3E}">
        <p14:creationId xmlns:p14="http://schemas.microsoft.com/office/powerpoint/2010/main" val="255884945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</TotalTime>
  <Words>33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“And Jesus, crying out with a loud voice, said, ‘Father, into your hands I commit My spirit.”  Having said this, He breathed His last.” Luke 23:46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“And Jesus, crying out with a loud voice, said, ‘Father, into your hands I commit My spirit.”  Having said this, He breathed His last.” Luke 23:46</dc:title>
  <dc:creator>Jared Hagan</dc:creator>
  <cp:lastModifiedBy>Derek Phipps</cp:lastModifiedBy>
  <cp:revision>2</cp:revision>
  <dcterms:created xsi:type="dcterms:W3CDTF">2019-07-28T07:35:41Z</dcterms:created>
  <dcterms:modified xsi:type="dcterms:W3CDTF">2019-07-28T14:11:53Z</dcterms:modified>
</cp:coreProperties>
</file>