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8297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4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0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9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02801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1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3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289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72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522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B8FB0-1607-40C4-A32D-31B46512A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STANDING ALONE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E799C-CECE-4E90-A9AE-EA27EDF0B9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8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F7C2A-FA93-4B29-BEE3-5F54256CC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11354"/>
            <a:ext cx="7553238" cy="4156046"/>
          </a:xfrm>
        </p:spPr>
        <p:txBody>
          <a:bodyPr>
            <a:normAutofit/>
          </a:bodyPr>
          <a:lstStyle/>
          <a:p>
            <a:r>
              <a:rPr lang="en-US" sz="3600" dirty="0"/>
              <a:t>Interesting comments from last week</a:t>
            </a:r>
          </a:p>
          <a:p>
            <a:r>
              <a:rPr lang="en-US" sz="3600" dirty="0"/>
              <a:t>We’ve been called to be different (II Cor. 6:14-18)</a:t>
            </a:r>
          </a:p>
          <a:p>
            <a:r>
              <a:rPr lang="en-US" sz="3600" dirty="0"/>
              <a:t>The populated and easy path… is the wrong one (Mt. 7:13-14)</a:t>
            </a:r>
          </a:p>
        </p:txBody>
      </p:sp>
    </p:spTree>
    <p:extLst>
      <p:ext uri="{BB962C8B-B14F-4D97-AF65-F5344CB8AC3E}">
        <p14:creationId xmlns:p14="http://schemas.microsoft.com/office/powerpoint/2010/main" val="236253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9EFE-7633-4E45-8CDB-80F0A4EC5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FAILING… </a:t>
            </a:r>
            <a:br>
              <a:rPr lang="en-US" dirty="0"/>
            </a:br>
            <a:r>
              <a:rPr lang="en-US" dirty="0"/>
              <a:t>FOLLOWING THE CROWD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5F270-BE04-4297-A9FA-124F474F9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171700"/>
            <a:ext cx="7687461" cy="3901928"/>
          </a:xfrm>
        </p:spPr>
        <p:txBody>
          <a:bodyPr>
            <a:normAutofit/>
          </a:bodyPr>
          <a:lstStyle/>
          <a:p>
            <a:r>
              <a:rPr lang="en-US" sz="2800" dirty="0"/>
              <a:t>Aaron (Ex. 32:1,21-23) – “what did this people do to you?”</a:t>
            </a:r>
          </a:p>
          <a:p>
            <a:r>
              <a:rPr lang="en-US" sz="2800" dirty="0"/>
              <a:t>Saul (I Sam. 13:5-8)</a:t>
            </a:r>
          </a:p>
          <a:p>
            <a:r>
              <a:rPr lang="en-US" sz="2800" dirty="0"/>
              <a:t>The rulers (John 12:42-43)</a:t>
            </a:r>
          </a:p>
          <a:p>
            <a:r>
              <a:rPr lang="en-US" sz="2800" dirty="0"/>
              <a:t>Peter (Mt. 26:69-75)</a:t>
            </a:r>
          </a:p>
          <a:p>
            <a:r>
              <a:rPr lang="en-US" sz="2800" dirty="0"/>
              <a:t>Peter again (Gal. 2:11-13)</a:t>
            </a:r>
          </a:p>
        </p:txBody>
      </p:sp>
    </p:spTree>
    <p:extLst>
      <p:ext uri="{BB962C8B-B14F-4D97-AF65-F5344CB8AC3E}">
        <p14:creationId xmlns:p14="http://schemas.microsoft.com/office/powerpoint/2010/main" val="53590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9EFE-7633-4E45-8CDB-80F0A4EC5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STANDING ALONE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5F270-BE04-4297-A9FA-124F474F9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171700"/>
            <a:ext cx="7687461" cy="3901928"/>
          </a:xfrm>
        </p:spPr>
        <p:txBody>
          <a:bodyPr>
            <a:normAutofit/>
          </a:bodyPr>
          <a:lstStyle/>
          <a:p>
            <a:r>
              <a:rPr lang="en-US" sz="2800" dirty="0"/>
              <a:t>Noah (Gen. 6:5-8)</a:t>
            </a:r>
          </a:p>
          <a:p>
            <a:r>
              <a:rPr lang="en-US" sz="2800" dirty="0"/>
              <a:t>Joshua and Caleb (Num. 13:25-33; 14:1-10)</a:t>
            </a:r>
          </a:p>
          <a:p>
            <a:r>
              <a:rPr lang="en-US" sz="2800" dirty="0"/>
              <a:t>David (I Sam. 17:1-11,16,24,32-37)</a:t>
            </a:r>
          </a:p>
          <a:p>
            <a:r>
              <a:rPr lang="en-US" sz="2800" dirty="0"/>
              <a:t>Elijah (I Kings 18)</a:t>
            </a:r>
          </a:p>
          <a:p>
            <a:r>
              <a:rPr lang="en-US" sz="2800" dirty="0"/>
              <a:t>Daniel (Dan. 1:1-16)</a:t>
            </a:r>
          </a:p>
          <a:p>
            <a:r>
              <a:rPr lang="en-US" sz="2800" dirty="0"/>
              <a:t>Daniel’s friends (Acts 4:14-22)</a:t>
            </a:r>
          </a:p>
          <a:p>
            <a:r>
              <a:rPr lang="en-US" sz="2800" dirty="0"/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30318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9EFE-7633-4E45-8CDB-80F0A4EC5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232794"/>
            <a:ext cx="7200900" cy="1485900"/>
          </a:xfrm>
        </p:spPr>
        <p:txBody>
          <a:bodyPr/>
          <a:lstStyle/>
          <a:p>
            <a:pPr algn="ctr"/>
            <a:r>
              <a:rPr lang="en-US" dirty="0"/>
              <a:t>WHAT DOES IT TAKE TO STANDING ALONE?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5F270-BE04-4297-A9FA-124F474F9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828800"/>
            <a:ext cx="7687461" cy="487400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Predetermination (Dan. 1:8; I Pet. 1:13)</a:t>
            </a:r>
          </a:p>
          <a:p>
            <a:r>
              <a:rPr lang="en-US" sz="2800" dirty="0"/>
              <a:t>FAITH</a:t>
            </a:r>
          </a:p>
          <a:p>
            <a:pPr lvl="1"/>
            <a:r>
              <a:rPr lang="en-US" sz="2800" dirty="0"/>
              <a:t>That fears God (Gal. 1:10; 2:12; II Cor. 7:1; Prov. 29:25)</a:t>
            </a:r>
          </a:p>
          <a:p>
            <a:pPr lvl="1"/>
            <a:r>
              <a:rPr lang="en-US" sz="2800" dirty="0"/>
              <a:t>That sees God (II Cor. 5:7; Heb. 11:27; II Kings 6:15-17)</a:t>
            </a:r>
          </a:p>
          <a:p>
            <a:pPr lvl="1"/>
            <a:r>
              <a:rPr lang="en-US" sz="2800" dirty="0"/>
              <a:t>That looks to heaven (Heb. 11:9-10,13-14; I Pet. 2:11)</a:t>
            </a:r>
          </a:p>
          <a:p>
            <a:r>
              <a:rPr lang="en-US" sz="2800" dirty="0"/>
              <a:t>Be armed (Eph. 6:10-17… I Sam. 17:36-37,45-47)</a:t>
            </a:r>
          </a:p>
          <a:p>
            <a:r>
              <a:rPr lang="en-US" sz="2800" dirty="0"/>
              <a:t>Constantly mindful of Scripture and promise (Mt. 10:32-33; 28:20)</a:t>
            </a:r>
          </a:p>
        </p:txBody>
      </p:sp>
    </p:spTree>
    <p:extLst>
      <p:ext uri="{BB962C8B-B14F-4D97-AF65-F5344CB8AC3E}">
        <p14:creationId xmlns:p14="http://schemas.microsoft.com/office/powerpoint/2010/main" val="111785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25E2-AA62-413F-A162-A8465854E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LAST WEEK SHOULD </a:t>
            </a:r>
            <a:br>
              <a:rPr lang="en-US" dirty="0"/>
            </a:br>
            <a:r>
              <a:rPr lang="en-US" dirty="0"/>
              <a:t>REMIND 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45F3-B3A2-4034-9C3B-E6FAECFF0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That our example is important… others may follow us (I Cor. 11:1; I Pet. 5:3; I Tim. 4:12; Titus 2:7; II </a:t>
            </a:r>
            <a:r>
              <a:rPr lang="en-US" sz="2800" dirty="0" err="1"/>
              <a:t>Thes</a:t>
            </a:r>
            <a:r>
              <a:rPr lang="en-US" sz="2800" dirty="0"/>
              <a:t>. 3:9)</a:t>
            </a:r>
          </a:p>
          <a:p>
            <a:r>
              <a:rPr lang="en-US" sz="2800" dirty="0"/>
              <a:t>That who we surround ourselves with also matters (I Cor. 15:33; Phil. 3:17)</a:t>
            </a:r>
          </a:p>
        </p:txBody>
      </p:sp>
    </p:spTree>
    <p:extLst>
      <p:ext uri="{BB962C8B-B14F-4D97-AF65-F5344CB8AC3E}">
        <p14:creationId xmlns:p14="http://schemas.microsoft.com/office/powerpoint/2010/main" val="118416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9EFE-7633-4E45-8CDB-80F0A4EC5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232794"/>
            <a:ext cx="7200900" cy="1485900"/>
          </a:xfrm>
        </p:spPr>
        <p:txBody>
          <a:bodyPr/>
          <a:lstStyle/>
          <a:p>
            <a:pPr algn="ctr"/>
            <a:r>
              <a:rPr lang="en-US" dirty="0"/>
              <a:t>THIS WEEK</a:t>
            </a:r>
            <a:br>
              <a:rPr lang="en-US" dirty="0"/>
            </a:br>
            <a:r>
              <a:rPr lang="en-US" dirty="0"/>
              <a:t>TAKE A STAND!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5F270-BE04-4297-A9FA-124F474F9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828800"/>
            <a:ext cx="7687461" cy="4874004"/>
          </a:xfrm>
        </p:spPr>
        <p:txBody>
          <a:bodyPr>
            <a:normAutofit/>
          </a:bodyPr>
          <a:lstStyle/>
          <a:p>
            <a:r>
              <a:rPr lang="en-US" sz="2800" dirty="0"/>
              <a:t>At work</a:t>
            </a:r>
          </a:p>
          <a:p>
            <a:r>
              <a:rPr lang="en-US" sz="2800" dirty="0"/>
              <a:t>At home</a:t>
            </a:r>
          </a:p>
          <a:p>
            <a:r>
              <a:rPr lang="en-US" sz="2800" dirty="0"/>
              <a:t>In the church</a:t>
            </a:r>
          </a:p>
          <a:p>
            <a:r>
              <a:rPr lang="en-US" sz="2800" dirty="0"/>
              <a:t>On social media</a:t>
            </a:r>
          </a:p>
          <a:p>
            <a:r>
              <a:rPr lang="en-US" sz="2800" dirty="0"/>
              <a:t>Everywhere!</a:t>
            </a:r>
          </a:p>
        </p:txBody>
      </p:sp>
    </p:spTree>
    <p:extLst>
      <p:ext uri="{BB962C8B-B14F-4D97-AF65-F5344CB8AC3E}">
        <p14:creationId xmlns:p14="http://schemas.microsoft.com/office/powerpoint/2010/main" val="29570995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</TotalTime>
  <Words>286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STANDING ALONE</vt:lpstr>
      <vt:lpstr>PowerPoint Presentation</vt:lpstr>
      <vt:lpstr>FAILING…  FOLLOWING THE CROWD</vt:lpstr>
      <vt:lpstr>STANDING ALONE</vt:lpstr>
      <vt:lpstr>WHAT DOES IT TAKE TO STANDING ALONE?</vt:lpstr>
      <vt:lpstr>LAST WEEK SHOULD  REMIND US…</vt:lpstr>
      <vt:lpstr>THIS WEEK TAKE A STAND!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ALONE</dc:title>
  <dc:creator>Jared Hagan</dc:creator>
  <cp:lastModifiedBy>Jared Hagan</cp:lastModifiedBy>
  <cp:revision>2</cp:revision>
  <dcterms:created xsi:type="dcterms:W3CDTF">2019-06-23T05:27:54Z</dcterms:created>
  <dcterms:modified xsi:type="dcterms:W3CDTF">2019-06-23T05:41:57Z</dcterms:modified>
</cp:coreProperties>
</file>