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77" r:id="rId6"/>
    <p:sldId id="259" r:id="rId7"/>
    <p:sldId id="263" r:id="rId8"/>
    <p:sldId id="281" r:id="rId9"/>
    <p:sldId id="282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2DBDD16-F45B-4EDF-802C-A48161583E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092526E-D120-4212-B7DE-2AF65FBF42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CE925D4-8A32-4A46-9A60-761029B63D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83DB7CF-0756-45AA-9A00-70709034B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E6337B6-5878-4BEF-B799-3C8C96DE8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9BE40020-2432-4EE8-9EE5-469D1F8DF1F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390862F8-71F3-41F9-8699-2D5CB5A803B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2CF64A5C-D470-4F06-B9E5-F42EC294EA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FF8AA939-179B-4954-9D8D-7D50C13231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1FCFF862-C83E-42BA-A69B-F1265C9138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A618ADE7-62DA-4D37-AD46-03FC762BEA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5FEEE259-012E-4FEC-8D80-ACDDCE821B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2161F135-0FF4-409D-AD59-A60C6F547E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BDC4C1FB-2929-4737-930A-7DA98C6BB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3EC556E6-4EB1-4224-8118-060CB7842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0CE1F725-E191-408F-BC23-23C2D7F07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4B17668B-DFFD-4D60-A853-ED44C88BAA5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B7694AFC-A90A-44F0-879B-7FAB0467A0C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EBA4533D-F71D-4A55-BC9A-7F338C38A2C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748EEFB9-B15F-46CE-99A7-F51D30A49FE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4626AE2D-28FE-4501-9457-DAEF343DC8B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16922DDB-089A-4CCB-A0F8-092D3180459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02B0296C-9716-42D7-B1A9-FEEC02DF9CE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E1DCDCE9-6495-4F5B-8F90-55FA472B66E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89CF4AAE-F3CB-4824-8676-AE59D67D61C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0D8CE4B9-F3A4-4B70-A7B8-5164DCE35AB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82C2CA17-4A8E-4795-BCAE-857319CB8F4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3E974E2A-CFEB-43FD-8CA7-903FE105812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D6C15B69-9E36-4CD2-B4E1-561D5E46FCD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22164A30-B64E-468F-9708-6B5A51FE67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F5EC84F3-62EF-499A-A24F-EAD2DE8820C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1E0372DE-1948-49B6-9353-214F94C3BBE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4A0A3DC5-FE2E-4AAA-81DE-0EE34A4B655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8DFEC59D-8FF0-4C4E-8A62-2ED87F76903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79E5FBF2-25FA-4EF5-A889-5A892943395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93DD8ECB-1214-484B-BA79-B46E61E2B6E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E506E70B-9331-4853-AD78-BFBF39060A5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86A11976-F76C-40F6-A9F1-E7AA1F63FA5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34B7F125-1B56-4F2D-8EEA-556D7AB906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82B30F0E-2AB9-4BFD-B623-37539A54011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61DACA83-154A-401A-A00D-691E1DB6609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CA484471-5109-4891-9541-F0F5C2372BA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91D9C4F4-B86F-47C3-B28E-EA704F8530C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2642FD9E-D62C-4F13-A066-4CCD586B3A9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97B01BEB-7BCD-40E9-93AB-948F0ADF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4ED62F96-45CD-473C-A785-7C9839E2A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0E37BE11-1827-47B2-BB27-5673F1287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94ECB37E-80DC-4B9B-B1BD-B798693E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88B23504-D88B-4461-81A6-A5968643F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06F6F89C-1613-48B9-81C8-CCADDC2E6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BC16DEB3-4172-4837-8D3E-521D1568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4793EBE8-FD83-486E-A98A-83BC18893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9AFE34F6-B664-42C1-B4F9-B0F79FAF0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320591E0-DBE3-433D-87AB-8ED6A754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B324D59D-8F11-4D94-B393-F0EE16DEDBA1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7C424940-468C-410F-B081-C0BBDF604D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6C5887F5-8D42-4045-98C1-539DE10A0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CBB551BD-23D7-40CE-B835-CA5B0753F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F41A8-17A1-45C7-B7FD-365BD51B5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5273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CF25-C34B-42A2-90C8-6111F97F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C6CE-66F8-44B9-9581-8AE6FFDB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094BB-A356-4FB0-BAC5-407CCD3C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2AFE3-D757-4B33-8BD3-88FD3746C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8892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ADAC0-9F2D-4DEF-BF05-23C8C42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9B3AD-1F9E-4D5A-A79E-2ADEEF0F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4696-5133-4111-BA1F-E1AB94FF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28F30-1205-47CF-B65C-B3F77813C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32461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5EA9252-4CEE-47EB-AAC8-2B135FF7B289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4B568750-74D7-41E0-A359-052E814E7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6E2DD5D-1AED-4D71-949D-FED53E257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E79471B8-BFBF-441F-865D-72A74C24A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1065F12-3F5A-4D2C-A929-ACA05A7B6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6523DE6-256D-4916-964C-608F39CC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1F5D22-1CA7-435C-B65B-76987E7F6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7B09-4D6D-489E-9E4A-7762A7DFE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350399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34FD24D-C447-4494-AB0E-E3F84C6D3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899DE0-786B-477A-AF6C-E15228EF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A3322D8-373B-48F3-9556-F6E56E7ED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17BE3-5DCB-4D85-AE58-E9438297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862154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B404D4-4295-41CF-BDF1-78DF287AC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7B99424-4F4A-49CB-A51A-A0605563B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78C6561-A69A-42EA-8049-A0177AFB0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1896A-AC3F-4CE4-8717-253EBF702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35997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19899E-6B45-4845-991C-442E29C56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1D2723-0974-4505-B355-F110B6615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4C0FFC9-7C6B-4D58-A3C1-2A2E9B445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83DBE-4C8C-4001-BF36-B1A642DC0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17196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3369285-90E1-4E02-BAC3-F0060AAB6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9E0FF9D-A8BB-44A2-9526-1B74FC5AD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7BDA323-3CBE-42CA-BEB4-B370DA7EF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B5AD2-3C66-4526-8797-9BDEF479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14707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79D14B-F9B8-46ED-9B52-207E10897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8A04DF1-BCBB-4F16-8999-394B28094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35985BC-954B-48DE-BBDB-40768415E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B98D7-5165-421A-8AD9-6A781A410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90689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401F5F0-C6AE-4F2B-AC9F-D606D6375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EDF2889-FDF5-4199-B65E-071029B64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A1537C0-840F-4C30-8CA1-8167DBC6F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7BC51-ED1B-445E-9A60-EF7A85E89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2157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7592307-25A5-4970-9DC7-B7783DB4D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389EE8-A162-4886-86AA-AE90728D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C0AD505-ED11-48B0-9818-A3BB02EEC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8EEB5-6CD8-4989-B1A6-280D81A55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60838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738C0-6790-4696-89D8-3CCC9822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44D6-70B5-4B8D-9BBB-74AA6BE9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3738-61F1-4C7A-913A-F33BC15C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342D-CE5C-43B1-9E3C-6E11BA274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280463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3AAFDCB-6698-46E3-98D0-9394ED068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CFE01C-4A25-4A51-8798-02ED53E0D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D202420-C8B4-40FB-A9E0-2E53D645A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8327B-8078-4622-BB38-2C73FD370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60192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A543C9C-F5A3-417B-8EC6-F453122B7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DE0F1A-4D55-4FD5-B29C-517A8A1F8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ACF1F7B-B16B-4B47-9489-2D5B207D4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AD36F-2CB1-446C-A415-296878158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953338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E7766A8-125B-4398-AB36-71127D25D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25A29A5-4B04-49D2-AF7A-1DA60A9BF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522007-2E80-44F3-8518-7D9B066E0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1958C-45ED-40D4-BC3A-AA51E589A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049794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ckrag_title">
            <a:extLst>
              <a:ext uri="{FF2B5EF4-FFF2-40B4-BE49-F238E27FC236}">
                <a16:creationId xmlns:a16="http://schemas.microsoft.com/office/drawing/2014/main" id="{D0BEE947-C8D2-4C9D-8C9D-81CE712B7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BDB9A-61CD-46F0-A473-7EBB39185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2B96B-C0EB-43A5-AEC5-818FE5ED2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9CFFA-7635-4488-AB52-159D8CE9C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BE1E-E991-4151-9811-6E490CB09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86448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8EA899-1DF9-419D-8BD2-0F4C70648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CFD5A7-3EDD-46E9-9809-BAD82271B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954B50-CC17-4A35-80C8-467532B15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A61FB-2CCC-457A-9116-7BDC3415C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28524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EE77CB-3495-490C-AF20-0AB7D5841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333AF9-FC91-4952-B30B-EBEAADC38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A69DB-33CB-44C3-BEC1-56F79512E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D6DE1-B42D-463C-84BC-88086D0D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389061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7A3C0-1A6D-441F-A6F4-73DF99BE8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52AB4-0457-4E89-AAA5-A88C43670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A07A8-21E1-4A01-8111-CA44CF512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1CC22-91E9-400B-9303-9270FE9CB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6073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3FACCF-E74E-42AF-A127-37F6B4492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13C5E5-2CCC-4BC0-ACC0-7F29C9B4D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B12B82-EFB1-40D6-83F2-434557372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A4E80-E7F3-489A-81DD-4F1E0E738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40759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776068-0F2E-4EAA-9B1B-D5EFB1C14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9EFD87-0844-48CB-8B73-8D75D4D85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555273-68C8-4A3E-8AB9-4903445B2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347A0-0086-443F-822D-5061DF80B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315467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BD4C96-DC9A-465F-84D7-7E47F329E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463CEA-29BE-404F-B527-7C540FA18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B224EE-6AA6-4DE7-A39A-02F0DBED9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73C68-4683-4AC1-8815-4E0DB4CED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43913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9D01-6D83-409E-8D2C-16876035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DDCBC-62EE-412F-98D5-515C72A3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67C9-BC47-44B5-B785-1F9C06DC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FA60-0D62-41E8-B4C7-A08F08F58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760495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B60EB-6142-4987-80DD-7DB271CC4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DBD8A-3F9E-4D83-A3E8-A2F3EAB88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A19E3-5F17-4796-ACB2-5133D77C8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3BDE8-AA37-42A7-8ACB-912C43919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88768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B764A-5E42-4FD8-AD4D-315B237EC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F970-7057-42CD-B28B-100B27F4D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277BE-DBA6-4A31-BB95-51FD68CC0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C0475-2338-402B-AD33-EDAB904D1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651913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2AA0A5-1A0D-48BF-BB25-5E22C96AE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586C91-D8C5-454F-AE3F-94DDE26DD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2CFCB-616C-4DEC-8125-385417FE0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5AFFB-CC45-4AD9-A4BD-B42DA6AD3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344675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8C0D1E-2073-4E55-AB4B-4B3BD015A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E4F8C-F57C-456A-806E-C085C24AB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8CCA93-6DBC-45A8-8E56-1CA5DD766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C5E5A-8932-4535-AEF0-1F8A4AE19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80018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A8E04-18BF-4F31-9583-2756249A7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4E3005-6D76-4A53-B3CD-133AD4696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C0270-AC63-40F1-98A8-2BBB395CD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9188A-F03A-4C4B-AD4A-20D57BBF9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118042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617F37-5711-4165-86BC-46E2C8738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28CDF3-529B-4905-A5FD-DFD8BA1DE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C8845-7926-477E-9FC1-D330BAF7E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FC203-E8C4-4802-A8A5-AD4186056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43924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80AAB-ADA6-4EAD-A6C8-B2CD4DA1B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F62A8-923C-416A-AC39-4AECF0453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E3C07-B44A-4A40-8C1C-A6EA0AA20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BDD63-33F9-45AA-A6CC-E0A614953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87447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AAD8D-88CB-4C91-B912-E22680D35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BA31F-7D54-446B-A78E-1CDF25ECD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12986-41B9-4038-B8D6-E41201965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B0DF3-8B6D-436E-996C-A3EF372DB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27077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839375-4554-4E6D-8B2C-6B061CE0A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EAF4D1-9696-4AF7-829E-AB4D1D12A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32E009-8103-4CB3-A80A-F0035CC5E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A9810-AF85-4B76-B6B9-406D56453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4023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B1A6F9-8A47-41D4-A075-6E289B23A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9D3E7A-08C6-4212-B806-A40E84F89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DD31B1-723C-4505-9F48-7401A1C81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CFB57-419E-455F-91F5-FE24BAD16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8714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35BB4-768C-4616-9084-B190C1A1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927BC-A617-40DF-A5D3-9EDE4449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D180D-F44F-4D0E-A1C7-81A8A0E5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592F-36E5-452C-A51F-0D1CE21CD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32355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1572A7-BDBD-4291-A66E-3349134DD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14A6B9-D73E-4E55-836B-4F1EED4EB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D1E1EA-DC02-4774-A2F1-FBEF69B9A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C4A3A-E35A-4C8C-8462-97D6C054B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27212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F1BF8-0D64-4BA0-BCCD-1A4F519C3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2451E-9D36-4E0B-BAF8-F936AB285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B8F28-DC17-4BD4-9357-E7DFEFADC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6D036-3872-48E1-97EC-0564581B5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292493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84255-9455-4633-8B1B-A0361F607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9AF01-2CC7-4C5D-A835-D6C635F7E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5A48E-FAE2-40D4-BAFB-91644BCC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8DCCF-CC58-436E-BC21-05503FD54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91822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06EB89-E99E-47A0-8092-9CC38F6A5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9A4BF-2792-45D6-9FB8-399CF99C1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D7ADDE-7E04-4242-9570-B87EEE7CD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F24FF-349E-4AA9-B6BD-F64B23F62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15367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CF416-7B34-4E50-B260-E75A7562C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5505D-62A1-4FC4-B3BA-6702C04FA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4A0D9C-4772-4B7F-815D-8ACD4809A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66E55-9801-4E93-8FEC-51C60DAC5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33253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973716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06178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695804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08413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425264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17825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05604A-6078-45A6-B608-EF761E5A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1BFBC-6BA6-4268-8B6D-DBE0B75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2B347-F6E7-4B70-BD03-DBF5D904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2C26-5145-498C-B70B-82708C746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58878"/>
      </p:ext>
    </p:extLst>
  </p:cSld>
  <p:clrMapOvr>
    <a:masterClrMapping/>
  </p:clrMapOvr>
  <p:transition spd="slow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940195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189237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66433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194101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822523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013"/>
            <a:ext cx="1941513" cy="5487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608013"/>
            <a:ext cx="5675312" cy="5487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00272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A945E-808B-472E-86F0-B7D4E66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7C316-4BDE-4681-A46A-FA105721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A8049-EAAD-4276-AA1C-1362E7DC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90FBB-E657-4D06-B491-97C27C7BF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8943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25BC-E7B9-4143-9A96-7DFD345B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A4C4E-0967-4C77-88C2-28E6FDB1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E874-450C-45C0-90FC-0C9D687A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F425-B689-452D-88A9-634604FCA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9214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49294-EBF3-4E86-BA84-F0D00E55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50AB9-0E75-4B13-B497-8BFC3A99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9592C-6115-4BF5-A23D-CBD76625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BCC30-0E22-4493-B21D-209037730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91890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DF03-FF26-44BB-A668-E96F6486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2DC7A-319E-4514-8156-77BFC522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C84-BB29-44FE-817E-DC8D3825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BF11A-F667-426B-8E73-8CDEC1959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969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E487B74-FE82-4836-82FB-331E8845CD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203705EC-6D76-4C92-BA46-A7765556AF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id="{0D02EC17-1957-4537-8ACD-70EC3DFE04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66141803-7288-42EE-9F4E-BE2F1FC7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6625784A-7D2E-4E09-B752-813136049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>
                <a:extLst>
                  <a:ext uri="{FF2B5EF4-FFF2-40B4-BE49-F238E27FC236}">
                    <a16:creationId xmlns:a16="http://schemas.microsoft.com/office/drawing/2014/main" id="{288B7C8C-8DE1-4075-A08C-7A0FB664F8F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>
                  <a:extLst>
                    <a:ext uri="{FF2B5EF4-FFF2-40B4-BE49-F238E27FC236}">
                      <a16:creationId xmlns:a16="http://schemas.microsoft.com/office/drawing/2014/main" id="{4723FBB8-B9A5-4F9A-84B0-FC0467A2F22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>
                    <a:extLst>
                      <a:ext uri="{FF2B5EF4-FFF2-40B4-BE49-F238E27FC236}">
                        <a16:creationId xmlns:a16="http://schemas.microsoft.com/office/drawing/2014/main" id="{F007F32F-DEBA-4A26-BBBC-8C85D78456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>
                      <a:extLst>
                        <a:ext uri="{FF2B5EF4-FFF2-40B4-BE49-F238E27FC236}">
                          <a16:creationId xmlns:a16="http://schemas.microsoft.com/office/drawing/2014/main" id="{6B05827F-A795-45EA-861F-8063F7F785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107" name="Freeform 11">
                      <a:extLst>
                        <a:ext uri="{FF2B5EF4-FFF2-40B4-BE49-F238E27FC236}">
                          <a16:creationId xmlns:a16="http://schemas.microsoft.com/office/drawing/2014/main" id="{24749084-CED4-4F16-B0E7-173CA97F78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4108" name="Oval 12">
                    <a:extLst>
                      <a:ext uri="{FF2B5EF4-FFF2-40B4-BE49-F238E27FC236}">
                        <a16:creationId xmlns:a16="http://schemas.microsoft.com/office/drawing/2014/main" id="{E0E00A84-7A1E-47BB-AFF6-B3FAF03123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09" name="Freeform 13">
                    <a:extLst>
                      <a:ext uri="{FF2B5EF4-FFF2-40B4-BE49-F238E27FC236}">
                        <a16:creationId xmlns:a16="http://schemas.microsoft.com/office/drawing/2014/main" id="{0CAD9697-03D8-4699-A151-8CA0317C80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10" name="Freeform 14">
                    <a:extLst>
                      <a:ext uri="{FF2B5EF4-FFF2-40B4-BE49-F238E27FC236}">
                        <a16:creationId xmlns:a16="http://schemas.microsoft.com/office/drawing/2014/main" id="{8EA4E2C5-5A19-4924-93AD-53756267DD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11" name="Freeform 15">
                    <a:extLst>
                      <a:ext uri="{FF2B5EF4-FFF2-40B4-BE49-F238E27FC236}">
                        <a16:creationId xmlns:a16="http://schemas.microsoft.com/office/drawing/2014/main" id="{E9478B14-34A5-408E-96C2-5B2BB597E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12" name="Freeform 16">
                    <a:extLst>
                      <a:ext uri="{FF2B5EF4-FFF2-40B4-BE49-F238E27FC236}">
                        <a16:creationId xmlns:a16="http://schemas.microsoft.com/office/drawing/2014/main" id="{F12452AB-426B-4B73-A4FD-C18F3FAAB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13" name="Freeform 17">
                    <a:extLst>
                      <a:ext uri="{FF2B5EF4-FFF2-40B4-BE49-F238E27FC236}">
                        <a16:creationId xmlns:a16="http://schemas.microsoft.com/office/drawing/2014/main" id="{3EF63DA3-F919-4C2F-AABE-0A48B6E239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1069" name="Picture 18">
                  <a:extLst>
                    <a:ext uri="{FF2B5EF4-FFF2-40B4-BE49-F238E27FC236}">
                      <a16:creationId xmlns:a16="http://schemas.microsoft.com/office/drawing/2014/main" id="{77E4B122-C24B-4B01-923F-66A69758447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>
                  <a:extLst>
                    <a:ext uri="{FF2B5EF4-FFF2-40B4-BE49-F238E27FC236}">
                      <a16:creationId xmlns:a16="http://schemas.microsoft.com/office/drawing/2014/main" id="{4C5C23B4-A7D4-4D48-A08D-442F157EB39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>
                  <a:extLst>
                    <a:ext uri="{FF2B5EF4-FFF2-40B4-BE49-F238E27FC236}">
                      <a16:creationId xmlns:a16="http://schemas.microsoft.com/office/drawing/2014/main" id="{D5858088-19E1-45C4-884F-B6DEB95432A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>
                  <a:extLst>
                    <a:ext uri="{FF2B5EF4-FFF2-40B4-BE49-F238E27FC236}">
                      <a16:creationId xmlns:a16="http://schemas.microsoft.com/office/drawing/2014/main" id="{E83BF5A3-D9E9-4BCF-910D-4128783F943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>
                  <a:extLst>
                    <a:ext uri="{FF2B5EF4-FFF2-40B4-BE49-F238E27FC236}">
                      <a16:creationId xmlns:a16="http://schemas.microsoft.com/office/drawing/2014/main" id="{DCAD74B6-A340-417E-84C7-269B26E3020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>
                  <a:extLst>
                    <a:ext uri="{FF2B5EF4-FFF2-40B4-BE49-F238E27FC236}">
                      <a16:creationId xmlns:a16="http://schemas.microsoft.com/office/drawing/2014/main" id="{9E958F77-E08B-4F3F-A605-0986D3D168C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>
                  <a:extLst>
                    <a:ext uri="{FF2B5EF4-FFF2-40B4-BE49-F238E27FC236}">
                      <a16:creationId xmlns:a16="http://schemas.microsoft.com/office/drawing/2014/main" id="{8002C44C-F6ED-40AC-B1CD-E9213D22AD2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>
                  <a:extLst>
                    <a:ext uri="{FF2B5EF4-FFF2-40B4-BE49-F238E27FC236}">
                      <a16:creationId xmlns:a16="http://schemas.microsoft.com/office/drawing/2014/main" id="{8DC353B8-7F30-4FAE-9A20-3CC049D7F06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>
                <a:extLst>
                  <a:ext uri="{FF2B5EF4-FFF2-40B4-BE49-F238E27FC236}">
                    <a16:creationId xmlns:a16="http://schemas.microsoft.com/office/drawing/2014/main" id="{D711C417-CAD8-47CC-BC55-A3CAE744071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>
                  <a:extLst>
                    <a:ext uri="{FF2B5EF4-FFF2-40B4-BE49-F238E27FC236}">
                      <a16:creationId xmlns:a16="http://schemas.microsoft.com/office/drawing/2014/main" id="{7D175C23-904C-400F-975D-BABCAF0F186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>
                  <a:extLst>
                    <a:ext uri="{FF2B5EF4-FFF2-40B4-BE49-F238E27FC236}">
                      <a16:creationId xmlns:a16="http://schemas.microsoft.com/office/drawing/2014/main" id="{EF7735E2-121C-49DA-9EAD-DBE6B73D6B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>
                  <a:extLst>
                    <a:ext uri="{FF2B5EF4-FFF2-40B4-BE49-F238E27FC236}">
                      <a16:creationId xmlns:a16="http://schemas.microsoft.com/office/drawing/2014/main" id="{AD658C65-E453-4132-9AE0-B68945F896A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>
                  <a:extLst>
                    <a:ext uri="{FF2B5EF4-FFF2-40B4-BE49-F238E27FC236}">
                      <a16:creationId xmlns:a16="http://schemas.microsoft.com/office/drawing/2014/main" id="{12D2B275-5F4F-4FB3-A6BB-8AA3F1AE35C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>
                  <a:extLst>
                    <a:ext uri="{FF2B5EF4-FFF2-40B4-BE49-F238E27FC236}">
                      <a16:creationId xmlns:a16="http://schemas.microsoft.com/office/drawing/2014/main" id="{27347A12-A139-4A67-BD85-EAD0805CBC2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>
                  <a:extLst>
                    <a:ext uri="{FF2B5EF4-FFF2-40B4-BE49-F238E27FC236}">
                      <a16:creationId xmlns:a16="http://schemas.microsoft.com/office/drawing/2014/main" id="{30A05F07-0ACC-40A3-AF88-E69BD3562CC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>
                  <a:extLst>
                    <a:ext uri="{FF2B5EF4-FFF2-40B4-BE49-F238E27FC236}">
                      <a16:creationId xmlns:a16="http://schemas.microsoft.com/office/drawing/2014/main" id="{F108C77A-C6DB-4690-90E5-1D078CEBF2D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>
                  <a:extLst>
                    <a:ext uri="{FF2B5EF4-FFF2-40B4-BE49-F238E27FC236}">
                      <a16:creationId xmlns:a16="http://schemas.microsoft.com/office/drawing/2014/main" id="{D407D5FE-CCA5-479A-8CC2-F54997639A0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>
                  <a:extLst>
                    <a:ext uri="{FF2B5EF4-FFF2-40B4-BE49-F238E27FC236}">
                      <a16:creationId xmlns:a16="http://schemas.microsoft.com/office/drawing/2014/main" id="{A6C16C76-41E4-4754-85E0-CDEF667B89F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>
                  <a:extLst>
                    <a:ext uri="{FF2B5EF4-FFF2-40B4-BE49-F238E27FC236}">
                      <a16:creationId xmlns:a16="http://schemas.microsoft.com/office/drawing/2014/main" id="{2784D5E2-0EF3-427C-89D6-6B79888A64A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>
                  <a:extLst>
                    <a:ext uri="{FF2B5EF4-FFF2-40B4-BE49-F238E27FC236}">
                      <a16:creationId xmlns:a16="http://schemas.microsoft.com/office/drawing/2014/main" id="{A99ADF2F-93FE-44B0-A297-A9AE2736901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>
                  <a:extLst>
                    <a:ext uri="{FF2B5EF4-FFF2-40B4-BE49-F238E27FC236}">
                      <a16:creationId xmlns:a16="http://schemas.microsoft.com/office/drawing/2014/main" id="{F48324D5-DA72-4759-B2F3-A355E7F85D6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>
                  <a:extLst>
                    <a:ext uri="{FF2B5EF4-FFF2-40B4-BE49-F238E27FC236}">
                      <a16:creationId xmlns:a16="http://schemas.microsoft.com/office/drawing/2014/main" id="{61DF7FB0-8C5B-4B38-B8AE-A7AAAC34913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>
                  <a:extLst>
                    <a:ext uri="{FF2B5EF4-FFF2-40B4-BE49-F238E27FC236}">
                      <a16:creationId xmlns:a16="http://schemas.microsoft.com/office/drawing/2014/main" id="{B927F5FC-536B-41A7-8148-0171063F87D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>
                  <a:extLst>
                    <a:ext uri="{FF2B5EF4-FFF2-40B4-BE49-F238E27FC236}">
                      <a16:creationId xmlns:a16="http://schemas.microsoft.com/office/drawing/2014/main" id="{56656E95-8CFD-43B1-8220-2896CD26FB7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>
                  <a:extLst>
                    <a:ext uri="{FF2B5EF4-FFF2-40B4-BE49-F238E27FC236}">
                      <a16:creationId xmlns:a16="http://schemas.microsoft.com/office/drawing/2014/main" id="{FB9249E0-E760-4446-8DF9-BB889A29CB0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>
                  <a:extLst>
                    <a:ext uri="{FF2B5EF4-FFF2-40B4-BE49-F238E27FC236}">
                      <a16:creationId xmlns:a16="http://schemas.microsoft.com/office/drawing/2014/main" id="{3B5A63BA-950B-4DB0-8CD9-25AC08711F9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>
                  <a:extLst>
                    <a:ext uri="{FF2B5EF4-FFF2-40B4-BE49-F238E27FC236}">
                      <a16:creationId xmlns:a16="http://schemas.microsoft.com/office/drawing/2014/main" id="{87F5B37E-58C4-40AC-8E80-9222A91F4AF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>
                  <a:extLst>
                    <a:ext uri="{FF2B5EF4-FFF2-40B4-BE49-F238E27FC236}">
                      <a16:creationId xmlns:a16="http://schemas.microsoft.com/office/drawing/2014/main" id="{6BE7BB9A-597B-472C-AC09-17C531AE55E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142" name="Freeform 46">
              <a:extLst>
                <a:ext uri="{FF2B5EF4-FFF2-40B4-BE49-F238E27FC236}">
                  <a16:creationId xmlns:a16="http://schemas.microsoft.com/office/drawing/2014/main" id="{98CFD448-6651-4D51-8F15-4C3B0398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3" name="Freeform 47">
              <a:extLst>
                <a:ext uri="{FF2B5EF4-FFF2-40B4-BE49-F238E27FC236}">
                  <a16:creationId xmlns:a16="http://schemas.microsoft.com/office/drawing/2014/main" id="{CE5840F0-82D9-4442-BCB1-92124095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4" name="Freeform 48">
              <a:extLst>
                <a:ext uri="{FF2B5EF4-FFF2-40B4-BE49-F238E27FC236}">
                  <a16:creationId xmlns:a16="http://schemas.microsoft.com/office/drawing/2014/main" id="{D6699399-A5E2-40F8-AA5A-0786A52E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5" name="Freeform 49" descr="kimonopat1">
              <a:extLst>
                <a:ext uri="{FF2B5EF4-FFF2-40B4-BE49-F238E27FC236}">
                  <a16:creationId xmlns:a16="http://schemas.microsoft.com/office/drawing/2014/main" id="{45C45D75-0A31-4616-925D-7BA4AF82B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6" name="Freeform 50" descr="kimonopat1">
              <a:extLst>
                <a:ext uri="{FF2B5EF4-FFF2-40B4-BE49-F238E27FC236}">
                  <a16:creationId xmlns:a16="http://schemas.microsoft.com/office/drawing/2014/main" id="{1A110473-F7BB-4D88-9360-F1BFA578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" name="Freeform 51">
              <a:extLst>
                <a:ext uri="{FF2B5EF4-FFF2-40B4-BE49-F238E27FC236}">
                  <a16:creationId xmlns:a16="http://schemas.microsoft.com/office/drawing/2014/main" id="{C33B29B8-EE0D-4451-856F-053E70FA8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8" name="Freeform 52">
              <a:extLst>
                <a:ext uri="{FF2B5EF4-FFF2-40B4-BE49-F238E27FC236}">
                  <a16:creationId xmlns:a16="http://schemas.microsoft.com/office/drawing/2014/main" id="{31D980CF-3CAB-4D20-9144-1F4E73AA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9" name="Freeform 53">
              <a:extLst>
                <a:ext uri="{FF2B5EF4-FFF2-40B4-BE49-F238E27FC236}">
                  <a16:creationId xmlns:a16="http://schemas.microsoft.com/office/drawing/2014/main" id="{43162FE1-E169-47B9-A133-50A3FE0C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50" name="Rectangle 54">
              <a:extLst>
                <a:ext uri="{FF2B5EF4-FFF2-40B4-BE49-F238E27FC236}">
                  <a16:creationId xmlns:a16="http://schemas.microsoft.com/office/drawing/2014/main" id="{1AC5C0D5-21F0-460F-9425-1C7B7837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4151" name="Freeform 55">
              <a:extLst>
                <a:ext uri="{FF2B5EF4-FFF2-40B4-BE49-F238E27FC236}">
                  <a16:creationId xmlns:a16="http://schemas.microsoft.com/office/drawing/2014/main" id="{ED08576B-0005-4E3B-B789-C6414010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52" name="AutoShape 56">
              <a:extLst>
                <a:ext uri="{FF2B5EF4-FFF2-40B4-BE49-F238E27FC236}">
                  <a16:creationId xmlns:a16="http://schemas.microsoft.com/office/drawing/2014/main" id="{B0FBE277-5501-4FC8-A138-7D90540ACA57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</p:grpSp>
      <p:sp>
        <p:nvSpPr>
          <p:cNvPr id="1027" name="Rectangle 57">
            <a:extLst>
              <a:ext uri="{FF2B5EF4-FFF2-40B4-BE49-F238E27FC236}">
                <a16:creationId xmlns:a16="http://schemas.microsoft.com/office/drawing/2014/main" id="{AC1DC412-2A62-43F1-9AE8-460BF78A9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>
            <a:extLst>
              <a:ext uri="{FF2B5EF4-FFF2-40B4-BE49-F238E27FC236}">
                <a16:creationId xmlns:a16="http://schemas.microsoft.com/office/drawing/2014/main" id="{8B153192-3326-4613-914C-D6ECF64E8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55" name="Rectangle 59">
            <a:extLst>
              <a:ext uri="{FF2B5EF4-FFF2-40B4-BE49-F238E27FC236}">
                <a16:creationId xmlns:a16="http://schemas.microsoft.com/office/drawing/2014/main" id="{024DD9A5-FFFB-4B50-86A7-A73B5FD2CE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56" name="Rectangle 60">
            <a:extLst>
              <a:ext uri="{FF2B5EF4-FFF2-40B4-BE49-F238E27FC236}">
                <a16:creationId xmlns:a16="http://schemas.microsoft.com/office/drawing/2014/main" id="{EEFAA121-4BC6-4181-A7B6-42D3352E8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57" name="Rectangle 61">
            <a:extLst>
              <a:ext uri="{FF2B5EF4-FFF2-40B4-BE49-F238E27FC236}">
                <a16:creationId xmlns:a16="http://schemas.microsoft.com/office/drawing/2014/main" id="{95127C6A-2626-4688-8444-1F1B9BB8D8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445F491-BA02-467E-83CC-34A9D8A53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8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BCDAD"/>
        </a:buClr>
        <a:buFont typeface="Wingdings" panose="05000000000000000000" pitchFamily="2" charset="2"/>
        <a:buChar char="u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ü"/>
        <a:defRPr sz="2800">
          <a:solidFill>
            <a:srgbClr val="ABCDA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–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4AE38AA-C2BE-4B8F-B6D3-750FA178E110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099" name="AutoShape 3">
              <a:extLst>
                <a:ext uri="{FF2B5EF4-FFF2-40B4-BE49-F238E27FC236}">
                  <a16:creationId xmlns:a16="http://schemas.microsoft.com/office/drawing/2014/main" id="{58096EBB-E417-4F38-B50A-75226F8FD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>
              <a:extLst>
                <a:ext uri="{FF2B5EF4-FFF2-40B4-BE49-F238E27FC236}">
                  <a16:creationId xmlns:a16="http://schemas.microsoft.com/office/drawing/2014/main" id="{F42F88D9-7123-4875-A68D-AFBCF751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" name="Line 5">
              <a:extLst>
                <a:ext uri="{FF2B5EF4-FFF2-40B4-BE49-F238E27FC236}">
                  <a16:creationId xmlns:a16="http://schemas.microsoft.com/office/drawing/2014/main" id="{10B39420-F324-415A-9A04-E9434694B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6BB0EBE0-F96B-4107-8762-E5AA38C81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DF198196-2116-4FAB-9C30-8AAA6F832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954843C1-18D3-447A-834F-343023E1B2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59BEAC4-3D28-493C-94B5-AAEBFFF1EA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1C4D383F-7931-4B96-B09E-87637EBA28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3725FE-61E4-4128-A42E-01541172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A408D7-F4BA-4F37-A9D8-FC6CC244F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2A1603-6079-46A1-900C-04F279CBC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E638B68-DFF6-4C1B-9650-A45B05C322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5EC9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FA6F90B-5622-40FD-8087-9922BA6269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5EC9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DB88AA4-F937-4EDE-9506-3E1BFD5080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5EC91"/>
                </a:solidFill>
              </a:defRPr>
            </a:lvl1pPr>
          </a:lstStyle>
          <a:p>
            <a:fld id="{5012FED0-EF2A-4D9E-9964-9C347DC390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ormatShape" descr="SKIING" hidden="1">
            <a:extLst>
              <a:ext uri="{FF2B5EF4-FFF2-40B4-BE49-F238E27FC236}">
                <a16:creationId xmlns:a16="http://schemas.microsoft.com/office/drawing/2014/main" id="{0A17F541-375E-40CD-9034-90BA4651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5E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5EC9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5EC9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5EC9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5EC9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5EC9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5EC9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5EC9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5EC9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5EC9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5EC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9FF"/>
            </a:gs>
            <a:gs pos="50000">
              <a:srgbClr val="FFFBFE"/>
            </a:gs>
            <a:gs pos="100000">
              <a:srgbClr val="FFD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A01045-B683-49A7-8BD2-EBBD50B54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910E82-1949-4B45-849D-916EA6570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AB355D-06F0-4924-BE9A-6C819BC433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DF39EC-BF09-4FA2-8CFA-BD36F41548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330B94-68DD-46FF-817B-6AFA61E83C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42B1F0-404B-4DA4-B3FC-1E244B4FA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Font typeface="Wingdings" panose="05000000000000000000" pitchFamily="2" charset="2"/>
        <a:buChar char="q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9313958-250A-44FE-B396-14EEF7791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9A1B2C-03ED-482C-A83E-508EB8D1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608013"/>
            <a:ext cx="776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4C9AFD-8C04-4A28-8985-499CF2A02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6438"/>
            <a:ext cx="776922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1" name="Oval 5">
            <a:extLst>
              <a:ext uri="{FF2B5EF4-FFF2-40B4-BE49-F238E27FC236}">
                <a16:creationId xmlns:a16="http://schemas.microsoft.com/office/drawing/2014/main" id="{1311F491-AE86-4FCF-9614-A4BF1FF05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6405563"/>
            <a:ext cx="33813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Oval 6">
            <a:extLst>
              <a:ext uri="{FF2B5EF4-FFF2-40B4-BE49-F238E27FC236}">
                <a16:creationId xmlns:a16="http://schemas.microsoft.com/office/drawing/2014/main" id="{65B6855E-8512-43C2-8F9B-B7169B94D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323013"/>
            <a:ext cx="338138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id="{0596FFD2-DC12-4B1A-BEF0-F3C7BAEB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405563"/>
            <a:ext cx="338138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Oval 8">
            <a:extLst>
              <a:ext uri="{FF2B5EF4-FFF2-40B4-BE49-F238E27FC236}">
                <a16:creationId xmlns:a16="http://schemas.microsoft.com/office/drawing/2014/main" id="{860122A6-0598-4300-858F-C715D2C9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8" y="6323013"/>
            <a:ext cx="339725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5" name="Oval 9">
            <a:extLst>
              <a:ext uri="{FF2B5EF4-FFF2-40B4-BE49-F238E27FC236}">
                <a16:creationId xmlns:a16="http://schemas.microsoft.com/office/drawing/2014/main" id="{F5D7538A-009E-4CD1-BF43-737BA298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6405563"/>
            <a:ext cx="339725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6" name="Oval 10">
            <a:extLst>
              <a:ext uri="{FF2B5EF4-FFF2-40B4-BE49-F238E27FC236}">
                <a16:creationId xmlns:a16="http://schemas.microsoft.com/office/drawing/2014/main" id="{A6E83443-7D71-443F-BCF4-E1599932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6323013"/>
            <a:ext cx="338137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7" name="Oval 11">
            <a:extLst>
              <a:ext uri="{FF2B5EF4-FFF2-40B4-BE49-F238E27FC236}">
                <a16:creationId xmlns:a16="http://schemas.microsoft.com/office/drawing/2014/main" id="{6DBBDCE3-FDF3-41D5-A8AA-3EECBB9F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6405563"/>
            <a:ext cx="338137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2CE67F1F-33E1-47A7-9936-3E699168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6323013"/>
            <a:ext cx="338138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9" name="Oval 13">
            <a:extLst>
              <a:ext uri="{FF2B5EF4-FFF2-40B4-BE49-F238E27FC236}">
                <a16:creationId xmlns:a16="http://schemas.microsoft.com/office/drawing/2014/main" id="{BA2603EE-B0B5-43B8-81F3-E9941852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3" y="6405563"/>
            <a:ext cx="339725" cy="227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30" name="Oval 14">
            <a:extLst>
              <a:ext uri="{FF2B5EF4-FFF2-40B4-BE49-F238E27FC236}">
                <a16:creationId xmlns:a16="http://schemas.microsoft.com/office/drawing/2014/main" id="{CD987668-02FF-4F80-9918-1299E73F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6323013"/>
            <a:ext cx="339725" cy="225425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523807C-B236-4063-852A-C7DA33F2F5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3733800" cy="23622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the New Testament opens…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F67259D3-15F3-4E11-8509-30FA1571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19FF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8517A4B1-F336-4597-B3D9-375F3C74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19FF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6" name="Rectangle 8">
            <a:extLst>
              <a:ext uri="{FF2B5EF4-FFF2-40B4-BE49-F238E27FC236}">
                <a16:creationId xmlns:a16="http://schemas.microsoft.com/office/drawing/2014/main" id="{508A6EAE-65E7-4E43-82F2-5CDBD0F1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19FF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7" name="Rectangle 9">
            <a:extLst>
              <a:ext uri="{FF2B5EF4-FFF2-40B4-BE49-F238E27FC236}">
                <a16:creationId xmlns:a16="http://schemas.microsoft.com/office/drawing/2014/main" id="{E5C19523-EEBF-459D-BB0B-ECD8BFA7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19FF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5608" name="Picture 11">
            <a:extLst>
              <a:ext uri="{FF2B5EF4-FFF2-40B4-BE49-F238E27FC236}">
                <a16:creationId xmlns:a16="http://schemas.microsoft.com/office/drawing/2014/main" id="{2C498626-7133-49BF-B5CB-89ADF6C0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688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>
            <a:extLst>
              <a:ext uri="{FF2B5EF4-FFF2-40B4-BE49-F238E27FC236}">
                <a16:creationId xmlns:a16="http://schemas.microsoft.com/office/drawing/2014/main" id="{4FD80F63-DFEB-4B4E-85C6-43BCCECD7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0"/>
            <a:ext cx="1752600" cy="533400"/>
          </a:xfrm>
          <a:prstGeom prst="upArrowCallout">
            <a:avLst>
              <a:gd name="adj1" fmla="val 67844"/>
              <a:gd name="adj2" fmla="val 67859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409A1FD-138A-4D0A-ACDB-A35F938C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8305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“And in the days of 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kings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God of heaven will set up a kingdom which shall never be destroyed; and the kingdom shall not be left to other people; it shall break in pieces and consume all these kingdoms, and </a:t>
            </a: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shall stand forever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BE0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(Daniel 2:44)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9EAD267-AA81-4EB9-8894-4840FBABD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Time Draws Near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4FA499-C42E-406A-99F2-667B66FE9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429000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Nebuchadnezzar had a dream some 600 years before Christ</a:t>
            </a:r>
          </a:p>
          <a:p>
            <a:pPr lvl="1" eaLnBrk="1" hangingPunct="1"/>
            <a:r>
              <a:rPr lang="en-US" altLang="en-US" sz="3000">
                <a:solidFill>
                  <a:schemeClr val="bg1"/>
                </a:solidFill>
                <a:cs typeface="Arial" panose="020B0604020202020204" pitchFamily="34" charset="0"/>
              </a:rPr>
              <a:t>Daniel Interpreted the Dream</a:t>
            </a:r>
          </a:p>
          <a:p>
            <a:pPr lvl="2" eaLnBrk="1" hangingPunct="1"/>
            <a:r>
              <a:rPr lang="en-US" altLang="en-US" sz="2600">
                <a:cs typeface="Arial" panose="020B0604020202020204" pitchFamily="34" charset="0"/>
              </a:rPr>
              <a:t>Head of Gold </a:t>
            </a:r>
            <a:r>
              <a:rPr lang="en-US" altLang="en-US" sz="2600">
                <a:solidFill>
                  <a:schemeClr val="bg1"/>
                </a:solidFill>
                <a:cs typeface="Arial" panose="020B0604020202020204" pitchFamily="34" charset="0"/>
              </a:rPr>
              <a:t>(Babylon)</a:t>
            </a:r>
          </a:p>
          <a:p>
            <a:pPr lvl="2" eaLnBrk="1" hangingPunct="1"/>
            <a:r>
              <a:rPr lang="en-US" altLang="en-US" sz="2600">
                <a:cs typeface="Arial" panose="020B0604020202020204" pitchFamily="34" charset="0"/>
              </a:rPr>
              <a:t>Another Kingdom </a:t>
            </a:r>
            <a:r>
              <a:rPr lang="en-US" altLang="en-US" sz="2600">
                <a:solidFill>
                  <a:schemeClr val="bg1"/>
                </a:solidFill>
                <a:cs typeface="Arial" panose="020B0604020202020204" pitchFamily="34" charset="0"/>
              </a:rPr>
              <a:t>(Persia)</a:t>
            </a:r>
          </a:p>
          <a:p>
            <a:pPr lvl="2" eaLnBrk="1" hangingPunct="1"/>
            <a:r>
              <a:rPr lang="en-US" altLang="en-US" sz="2600">
                <a:cs typeface="Arial" panose="020B0604020202020204" pitchFamily="34" charset="0"/>
              </a:rPr>
              <a:t>Another Kingdom </a:t>
            </a:r>
            <a:r>
              <a:rPr lang="en-US" altLang="en-US" sz="2600">
                <a:solidFill>
                  <a:schemeClr val="bg1"/>
                </a:solidFill>
                <a:cs typeface="Arial" panose="020B0604020202020204" pitchFamily="34" charset="0"/>
              </a:rPr>
              <a:t>(Greece)</a:t>
            </a:r>
          </a:p>
          <a:p>
            <a:pPr lvl="2" eaLnBrk="1" hangingPunct="1"/>
            <a:r>
              <a:rPr lang="en-US" altLang="en-US" sz="2600">
                <a:cs typeface="Arial" panose="020B0604020202020204" pitchFamily="34" charset="0"/>
              </a:rPr>
              <a:t>Fourth Kingdom </a:t>
            </a:r>
            <a:r>
              <a:rPr lang="en-US" altLang="en-US" sz="2600">
                <a:solidFill>
                  <a:srgbClr val="FFFF00"/>
                </a:solidFill>
                <a:cs typeface="Arial" panose="020B0604020202020204" pitchFamily="34" charset="0"/>
              </a:rPr>
              <a:t>(Roman)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8A9B07-35B7-4FC0-AA91-664D3E6D8CCC}"/>
              </a:ext>
            </a:extLst>
          </p:cNvPr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28575">
            <a:solidFill>
              <a:srgbClr val="FCD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>
            <a:extLst>
              <a:ext uri="{FF2B5EF4-FFF2-40B4-BE49-F238E27FC236}">
                <a16:creationId xmlns:a16="http://schemas.microsoft.com/office/drawing/2014/main" id="{6A587D83-FB12-43E3-B60E-57F86C33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8382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20416546-2907-4474-9902-2F61DB20E1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9600" y="2133600"/>
            <a:ext cx="304800" cy="9144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149173B-D774-4040-9071-C3A435924A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C87A0C69-448B-4045-A78B-86B39C5E1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DB16CE20-20C2-4BE0-974C-12C71433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690315E2-B5E1-41FA-99BB-95F758B9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2042994B-8CD6-4955-AFA8-77DC919B9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Rectangle 8">
            <a:extLst>
              <a:ext uri="{FF2B5EF4-FFF2-40B4-BE49-F238E27FC236}">
                <a16:creationId xmlns:a16="http://schemas.microsoft.com/office/drawing/2014/main" id="{26C662C6-EC7F-4CE8-865B-CCE29877D6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57700" y="-4457700"/>
            <a:ext cx="228600" cy="9144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0" name="Rectangle 9">
            <a:extLst>
              <a:ext uri="{FF2B5EF4-FFF2-40B4-BE49-F238E27FC236}">
                <a16:creationId xmlns:a16="http://schemas.microsoft.com/office/drawing/2014/main" id="{BF2615DC-4E9E-42E6-AA6B-6BAEACAABB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57700" y="2171700"/>
            <a:ext cx="228600" cy="9144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91AFAC50-98B5-42EC-9A5E-E2FFE7472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57150" cmpd="thinThick">
            <a:solidFill>
              <a:srgbClr val="0033CC"/>
            </a:solidFill>
            <a:round/>
            <a:headEnd/>
            <a:tailEnd/>
          </a:ln>
          <a:effectLst>
            <a:outerShdw dist="35921" dir="2700000" algn="ctr" rotWithShape="0">
              <a:srgbClr val="CC0099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0" name="Oval 14">
            <a:extLst>
              <a:ext uri="{FF2B5EF4-FFF2-40B4-BE49-F238E27FC236}">
                <a16:creationId xmlns:a16="http://schemas.microsoft.com/office/drawing/2014/main" id="{A0B5E74D-EB02-40C8-B58E-5A3CC9C1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762000" cy="533400"/>
          </a:xfrm>
          <a:prstGeom prst="ellipse">
            <a:avLst/>
          </a:prstGeom>
          <a:solidFill>
            <a:schemeClr val="bg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C3191331-9114-43D2-A328-24BF6F53699A}"/>
              </a:ext>
            </a:extLst>
          </p:cNvPr>
          <p:cNvSpPr>
            <a:spLocks noChangeArrowheads="1"/>
          </p:cNvSpPr>
          <p:nvPr/>
        </p:nvSpPr>
        <p:spPr bwMode="auto">
          <a:xfrm rot="1985103">
            <a:off x="5260975" y="4500563"/>
            <a:ext cx="755650" cy="600075"/>
          </a:xfrm>
          <a:prstGeom prst="ellipse">
            <a:avLst/>
          </a:prstGeom>
          <a:solidFill>
            <a:schemeClr val="bg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6C1C8-76DB-4B7E-A42D-043B44661685}"/>
              </a:ext>
            </a:extLst>
          </p:cNvPr>
          <p:cNvSpPr txBox="1"/>
          <p:nvPr/>
        </p:nvSpPr>
        <p:spPr>
          <a:xfrm>
            <a:off x="304800" y="228600"/>
            <a:ext cx="8534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E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Rise of the Persians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674A8-20B9-42E4-8923-DE63EA36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9" name="Picture 17">
            <a:extLst>
              <a:ext uri="{FF2B5EF4-FFF2-40B4-BE49-F238E27FC236}">
                <a16:creationId xmlns:a16="http://schemas.microsoft.com/office/drawing/2014/main" id="{B83EAF49-A25D-4E1A-B25B-56DA36E4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45"/>
            <a:ext cx="8458200" cy="638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>
            <a:extLst>
              <a:ext uri="{FF2B5EF4-FFF2-40B4-BE49-F238E27FC236}">
                <a16:creationId xmlns:a16="http://schemas.microsoft.com/office/drawing/2014/main" id="{6C9AB18E-9631-48D5-9A69-C3436DB5D7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3400" y="-5221874"/>
            <a:ext cx="12192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A47DCF3-1FB0-4C5B-BE18-5B5E31F05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A48B36EC-90F2-4DCE-932D-E9BF0DB6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Rectangle 5">
            <a:extLst>
              <a:ext uri="{FF2B5EF4-FFF2-40B4-BE49-F238E27FC236}">
                <a16:creationId xmlns:a16="http://schemas.microsoft.com/office/drawing/2014/main" id="{F4257EA0-DA6B-4976-8995-976C9AD59B1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9600" y="2133600"/>
            <a:ext cx="3048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5" name="Rectangle 6">
            <a:extLst>
              <a:ext uri="{FF2B5EF4-FFF2-40B4-BE49-F238E27FC236}">
                <a16:creationId xmlns:a16="http://schemas.microsoft.com/office/drawing/2014/main" id="{2655978C-18ED-4AA5-AE6D-0189D1BF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1219200"/>
          </a:xfrm>
          <a:prstGeom prst="rect">
            <a:avLst/>
          </a:prstGeom>
          <a:solidFill>
            <a:srgbClr val="4B2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6" name="Rectangle 7">
            <a:extLst>
              <a:ext uri="{FF2B5EF4-FFF2-40B4-BE49-F238E27FC236}">
                <a16:creationId xmlns:a16="http://schemas.microsoft.com/office/drawing/2014/main" id="{0C92010E-C10A-4D99-9935-FBE1E8532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1219200"/>
          </a:xfrm>
          <a:prstGeom prst="rect">
            <a:avLst/>
          </a:prstGeom>
          <a:solidFill>
            <a:srgbClr val="4B2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7" name="Rectangle 8">
            <a:extLst>
              <a:ext uri="{FF2B5EF4-FFF2-40B4-BE49-F238E27FC236}">
                <a16:creationId xmlns:a16="http://schemas.microsoft.com/office/drawing/2014/main" id="{52716D95-DC52-4AED-8098-AAC07212D5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9600" y="-4419600"/>
            <a:ext cx="304800" cy="9144000"/>
          </a:xfrm>
          <a:prstGeom prst="rect">
            <a:avLst/>
          </a:prstGeom>
          <a:solidFill>
            <a:srgbClr val="4B2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7" name="Oval 15">
            <a:extLst>
              <a:ext uri="{FF2B5EF4-FFF2-40B4-BE49-F238E27FC236}">
                <a16:creationId xmlns:a16="http://schemas.microsoft.com/office/drawing/2014/main" id="{1D7960E4-3515-4D9A-92C7-C81B4A64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1219200" cy="1066800"/>
          </a:xfrm>
          <a:prstGeom prst="ellipse">
            <a:avLst/>
          </a:prstGeom>
          <a:solidFill>
            <a:schemeClr val="tx2">
              <a:lumMod val="20000"/>
              <a:lumOff val="80000"/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4CD4989A-BEF4-4D16-B301-4DEB3DF9858D}"/>
              </a:ext>
            </a:extLst>
          </p:cNvPr>
          <p:cNvSpPr>
            <a:spLocks noChangeArrowheads="1"/>
          </p:cNvSpPr>
          <p:nvPr/>
        </p:nvSpPr>
        <p:spPr bwMode="auto">
          <a:xfrm rot="1284237">
            <a:off x="541338" y="3217863"/>
            <a:ext cx="3035300" cy="2284412"/>
          </a:xfrm>
          <a:prstGeom prst="ellipse">
            <a:avLst/>
          </a:prstGeom>
          <a:solidFill>
            <a:schemeClr val="tx2">
              <a:lumMod val="20000"/>
              <a:lumOff val="80000"/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0" name="WordArt 9">
            <a:extLst>
              <a:ext uri="{FF2B5EF4-FFF2-40B4-BE49-F238E27FC236}">
                <a16:creationId xmlns:a16="http://schemas.microsoft.com/office/drawing/2014/main" id="{FE9D009C-C064-464C-BF40-36996F057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381000" y="304800"/>
            <a:ext cx="7218285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4B201D"/>
              </a:solidFill>
              <a:effectLst>
                <a:outerShdw dist="17961" dir="2700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109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>
            <a:extLst>
              <a:ext uri="{FF2B5EF4-FFF2-40B4-BE49-F238E27FC236}">
                <a16:creationId xmlns:a16="http://schemas.microsoft.com/office/drawing/2014/main" id="{B4AA5DAF-781A-4DA9-8234-4622B6228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FCD6FDE6-51EA-4A57-A2A0-EF8C4196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0A6314EF-39D1-45A2-8264-8448827C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2" name="Rectangle 7">
            <a:extLst>
              <a:ext uri="{FF2B5EF4-FFF2-40B4-BE49-F238E27FC236}">
                <a16:creationId xmlns:a16="http://schemas.microsoft.com/office/drawing/2014/main" id="{3FC90973-1857-4E40-9DBB-FEA84E20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103" name="Picture 9">
            <a:extLst>
              <a:ext uri="{FF2B5EF4-FFF2-40B4-BE49-F238E27FC236}">
                <a16:creationId xmlns:a16="http://schemas.microsoft.com/office/drawing/2014/main" id="{24CCAEEA-2DD8-4A2C-A797-5AEE22C1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52400"/>
            <a:ext cx="4718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5783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4">
            <a:extLst>
              <a:ext uri="{FF2B5EF4-FFF2-40B4-BE49-F238E27FC236}">
                <a16:creationId xmlns:a16="http://schemas.microsoft.com/office/drawing/2014/main" id="{084714BC-416D-44CE-A763-F8BCA78E0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Line 15">
            <a:extLst>
              <a:ext uri="{FF2B5EF4-FFF2-40B4-BE49-F238E27FC236}">
                <a16:creationId xmlns:a16="http://schemas.microsoft.com/office/drawing/2014/main" id="{138887CB-A5D0-4845-B78E-A5E7DDECB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419600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Line 18">
            <a:extLst>
              <a:ext uri="{FF2B5EF4-FFF2-40B4-BE49-F238E27FC236}">
                <a16:creationId xmlns:a16="http://schemas.microsoft.com/office/drawing/2014/main" id="{E6DF0FC5-23F4-4A40-AB94-9B689D782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365" name="Picture 22">
            <a:extLst>
              <a:ext uri="{FF2B5EF4-FFF2-40B4-BE49-F238E27FC236}">
                <a16:creationId xmlns:a16="http://schemas.microsoft.com/office/drawing/2014/main" id="{80A85004-AF77-47E8-AE00-55260380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C2BEBBCB-91B2-4B55-9262-D3969EAE2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Roman Empire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ADCADE-B912-4DB3-BC6B-0FAA28F8EFD6}"/>
              </a:ext>
            </a:extLst>
          </p:cNvPr>
          <p:cNvCxnSpPr/>
          <p:nvPr/>
        </p:nvCxnSpPr>
        <p:spPr>
          <a:xfrm>
            <a:off x="457200" y="838200"/>
            <a:ext cx="8305800" cy="0"/>
          </a:xfrm>
          <a:prstGeom prst="line">
            <a:avLst/>
          </a:prstGeom>
          <a:ln w="28575">
            <a:solidFill>
              <a:srgbClr val="FCD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 Rag">
  <a:themeElements>
    <a:clrScheme name="Black Rag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ck R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ck Rag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Rag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Ra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Rag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Rag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SS1">
  <a:themeElements>
    <a:clrScheme name="">
      <a:dk1>
        <a:srgbClr val="000000"/>
      </a:dk1>
      <a:lt1>
        <a:srgbClr val="CCFF99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E2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SS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106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Kimono</vt:lpstr>
      <vt:lpstr>Eclipse</vt:lpstr>
      <vt:lpstr>Black Rag</vt:lpstr>
      <vt:lpstr>Default Design</vt:lpstr>
      <vt:lpstr>MOSS1</vt:lpstr>
      <vt:lpstr>As the New Testament opens…</vt:lpstr>
      <vt:lpstr>The Time Draws Near</vt:lpstr>
      <vt:lpstr>PowerPoint Presentation</vt:lpstr>
      <vt:lpstr>PowerPoint Presentation</vt:lpstr>
      <vt:lpstr>PowerPoint Presentation</vt:lpstr>
      <vt:lpstr>Roman Empire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&amp; IVY White</dc:creator>
  <cp:lastModifiedBy>ASHLEY &amp; IVY White</cp:lastModifiedBy>
  <cp:revision>8</cp:revision>
  <dcterms:created xsi:type="dcterms:W3CDTF">2019-06-13T21:36:22Z</dcterms:created>
  <dcterms:modified xsi:type="dcterms:W3CDTF">2019-06-14T21:59:56Z</dcterms:modified>
</cp:coreProperties>
</file>