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7" r:id="rId2"/>
    <p:sldId id="258" r:id="rId3"/>
    <p:sldId id="261" r:id="rId4"/>
    <p:sldId id="260" r:id="rId5"/>
    <p:sldId id="262" r:id="rId6"/>
    <p:sldId id="259" r:id="rId7"/>
    <p:sldId id="263" r:id="rId8"/>
    <p:sldId id="265" r:id="rId9"/>
    <p:sldId id="264" r:id="rId10"/>
    <p:sldId id="267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3284890-85D2-4D7B-8EF5-15A9C1DB8F4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66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29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1198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5059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216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123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3759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88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4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48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8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42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1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4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95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8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SAD TALE OF JUDAS</a:t>
            </a:r>
            <a:br>
              <a:rPr lang="en-US" dirty="0"/>
            </a:br>
            <a:r>
              <a:rPr lang="en-US" dirty="0"/>
              <a:t>(In Matthew)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8" y="2490135"/>
            <a:ext cx="7382312" cy="3444997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Mt. 10:4 – the one who betrayed Him</a:t>
            </a:r>
          </a:p>
          <a:p>
            <a:r>
              <a:rPr lang="en-US" sz="3000" dirty="0"/>
              <a:t>Mt. 26:14 – who makes the deal to betray Jesus</a:t>
            </a:r>
          </a:p>
          <a:p>
            <a:r>
              <a:rPr lang="en-US" sz="3000" dirty="0"/>
              <a:t>Mt. 26:25 – Judas, who was betraying Him, “surely it is not I”</a:t>
            </a:r>
          </a:p>
          <a:p>
            <a:r>
              <a:rPr lang="en-US" sz="3000" dirty="0"/>
              <a:t>Mt. 26:47-49 – Judas betrays Jesus with a kiss</a:t>
            </a:r>
          </a:p>
          <a:p>
            <a:r>
              <a:rPr lang="en-US" sz="3000" dirty="0"/>
              <a:t>Mt. 27:3-10 – Judas kills himself.  The money is used to buy a piece of 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88665-31DC-446C-877B-F1C0B5916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645" y="1811863"/>
            <a:ext cx="7994709" cy="3095697"/>
          </a:xfrm>
        </p:spPr>
        <p:txBody>
          <a:bodyPr/>
          <a:lstStyle/>
          <a:p>
            <a:r>
              <a:rPr lang="en-US" sz="5400" b="1" dirty="0"/>
              <a:t>How much did they need to offer before it would make sense for Judas to betray Jesus?</a:t>
            </a:r>
          </a:p>
        </p:txBody>
      </p:sp>
    </p:spTree>
    <p:extLst>
      <p:ext uri="{BB962C8B-B14F-4D97-AF65-F5344CB8AC3E}">
        <p14:creationId xmlns:p14="http://schemas.microsoft.com/office/powerpoint/2010/main" val="353836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88665-31DC-446C-877B-F1C0B5916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645" y="1811863"/>
            <a:ext cx="7994709" cy="2231631"/>
          </a:xfrm>
        </p:spPr>
        <p:txBody>
          <a:bodyPr/>
          <a:lstStyle/>
          <a:p>
            <a:r>
              <a:rPr lang="en-US" sz="4400" b="1" dirty="0"/>
              <a:t>WHAT ARE YOU WILLING </a:t>
            </a:r>
            <a:br>
              <a:rPr lang="en-US" sz="4400" b="1" dirty="0"/>
            </a:br>
            <a:r>
              <a:rPr lang="en-US" sz="4400" b="1" dirty="0"/>
              <a:t>TO GIVE ME </a:t>
            </a:r>
            <a:br>
              <a:rPr lang="en-US" sz="4400" b="1" dirty="0"/>
            </a:br>
            <a:r>
              <a:rPr lang="en-US" sz="4400" b="1" dirty="0"/>
              <a:t>TO BETRAY HIM TO YOU?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Matthew 26:15</a:t>
            </a:r>
          </a:p>
        </p:txBody>
      </p:sp>
    </p:spTree>
    <p:extLst>
      <p:ext uri="{BB962C8B-B14F-4D97-AF65-F5344CB8AC3E}">
        <p14:creationId xmlns:p14="http://schemas.microsoft.com/office/powerpoint/2010/main" val="122205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SAD TALE OF JUDAS</a:t>
            </a:r>
            <a:br>
              <a:rPr lang="en-US" dirty="0"/>
            </a:br>
            <a:r>
              <a:rPr lang="en-US" dirty="0"/>
              <a:t>(In Mark)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Mk. 3:19 – Judas, who betrayed him</a:t>
            </a:r>
          </a:p>
          <a:p>
            <a:r>
              <a:rPr lang="en-US" sz="2800" dirty="0"/>
              <a:t>Mk. 14:10-11 – Judas makes the deal to betray Jesus</a:t>
            </a:r>
          </a:p>
          <a:p>
            <a:r>
              <a:rPr lang="en-US" sz="2800" dirty="0"/>
              <a:t>Mk. 14:43-45 – Judas betrays Jesus with a kiss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8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SAD TALE OF JUDAS</a:t>
            </a:r>
            <a:br>
              <a:rPr lang="en-US" dirty="0"/>
            </a:br>
            <a:r>
              <a:rPr lang="en-US" dirty="0"/>
              <a:t>(In Luke)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Luke 6:16 – Judas, who became a traitor</a:t>
            </a:r>
          </a:p>
          <a:p>
            <a:r>
              <a:rPr lang="en-US" sz="2800" dirty="0"/>
              <a:t>Lk. 22:3 – Satan entered Judas</a:t>
            </a:r>
          </a:p>
          <a:p>
            <a:r>
              <a:rPr lang="en-US" sz="2800" dirty="0"/>
              <a:t>Lk. 22:47-48 – Judas betrays Jesus with a kiss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THE SAD TALE OF JUDAS</a:t>
            </a:r>
            <a:br>
              <a:rPr lang="en-US" dirty="0"/>
            </a:br>
            <a:r>
              <a:rPr lang="en-US" dirty="0"/>
              <a:t>(In John)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32" y="2490135"/>
            <a:ext cx="7524925" cy="3444997"/>
          </a:xfrm>
        </p:spPr>
        <p:txBody>
          <a:bodyPr>
            <a:noAutofit/>
          </a:bodyPr>
          <a:lstStyle/>
          <a:p>
            <a:r>
              <a:rPr lang="en-US" dirty="0"/>
              <a:t>John 6:70-71 – chosen by Jesus, but called a devil.  “was going to betray Him.”</a:t>
            </a:r>
          </a:p>
          <a:p>
            <a:r>
              <a:rPr lang="en-US" dirty="0"/>
              <a:t>John 12:4-6 – Judas, who was intending to betray Him “this perfume could have been sold and given to the poor.”  He was a thief who pilfered from the money box.</a:t>
            </a:r>
          </a:p>
          <a:p>
            <a:r>
              <a:rPr lang="en-US" dirty="0"/>
              <a:t>John 13:2 – the devil has put into the heart of Judas to betray Jesus</a:t>
            </a:r>
          </a:p>
          <a:p>
            <a:r>
              <a:rPr lang="en-US" dirty="0"/>
              <a:t>John 13:26 – Jesus indicates Judas is the one who will betray Him (given a morsel)</a:t>
            </a:r>
          </a:p>
        </p:txBody>
      </p:sp>
    </p:spTree>
    <p:extLst>
      <p:ext uri="{BB962C8B-B14F-4D97-AF65-F5344CB8AC3E}">
        <p14:creationId xmlns:p14="http://schemas.microsoft.com/office/powerpoint/2010/main" val="72529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THE SAD TALE OF JUDAS</a:t>
            </a:r>
            <a:br>
              <a:rPr lang="en-US" dirty="0"/>
            </a:br>
            <a:r>
              <a:rPr lang="en-US" dirty="0"/>
              <a:t>(In John)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32" y="2490135"/>
            <a:ext cx="7524925" cy="3444997"/>
          </a:xfrm>
        </p:spPr>
        <p:txBody>
          <a:bodyPr>
            <a:noAutofit/>
          </a:bodyPr>
          <a:lstStyle/>
          <a:p>
            <a:r>
              <a:rPr lang="en-US" sz="2800" dirty="0"/>
              <a:t>John 13:29 – the others assumed Judas was innocent.. but he had the money so he was off to give something to the poor (or to buy something for the feast)</a:t>
            </a:r>
          </a:p>
          <a:p>
            <a:r>
              <a:rPr lang="en-US" sz="2800" dirty="0"/>
              <a:t>John 14:22 – Judas… not Iscariot.</a:t>
            </a:r>
          </a:p>
          <a:p>
            <a:r>
              <a:rPr lang="en-US" sz="2800" dirty="0"/>
              <a:t>John 18:2-5 – Judas betrays Jesus, leading the authorities to Him.</a:t>
            </a:r>
          </a:p>
        </p:txBody>
      </p:sp>
    </p:spTree>
    <p:extLst>
      <p:ext uri="{BB962C8B-B14F-4D97-AF65-F5344CB8AC3E}">
        <p14:creationId xmlns:p14="http://schemas.microsoft.com/office/powerpoint/2010/main" val="118603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SAD TALE OF JUDAS</a:t>
            </a:r>
            <a:br>
              <a:rPr lang="en-US" dirty="0"/>
            </a:br>
            <a:r>
              <a:rPr lang="en-US" dirty="0"/>
              <a:t>(In Acts)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Acts 1:16 – Judas became a guide to those who arrested Jesus</a:t>
            </a:r>
          </a:p>
          <a:p>
            <a:r>
              <a:rPr lang="en-US" sz="2800" dirty="0"/>
              <a:t>Acts 1:25 – this ministry and apostleship which Judas turned aside to go to his own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0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D9FC-8A3F-4C83-B565-5F959527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ONLY POSITIVES OF JUDAS ARE INFERRED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D67-3F26-4983-8269-BF1E0DA9D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He became a disciple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He was chosen by Jesus (Mt. 10:4)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He was entrusted with the money box (John 12:6)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other disciples didn’t suspect Judas (John 13:29)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thought Judas was off to give to the poor (John 13:29)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2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88665-31DC-446C-877B-F1C0B5916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645" y="1811863"/>
            <a:ext cx="7994709" cy="2231631"/>
          </a:xfrm>
        </p:spPr>
        <p:txBody>
          <a:bodyPr/>
          <a:lstStyle/>
          <a:p>
            <a:r>
              <a:rPr lang="en-US" sz="5400" b="1" dirty="0"/>
              <a:t>Why are there only negative statements about Judas?</a:t>
            </a:r>
          </a:p>
        </p:txBody>
      </p:sp>
    </p:spTree>
    <p:extLst>
      <p:ext uri="{BB962C8B-B14F-4D97-AF65-F5344CB8AC3E}">
        <p14:creationId xmlns:p14="http://schemas.microsoft.com/office/powerpoint/2010/main" val="32223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3D4F-8A81-4562-86B5-F6CE1B25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BAD DECISION MADE WORSE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63E11-FDF8-4963-9415-C5EEE4687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Because it was made by one closest to Jesus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Because it was made by one who’d seen most of Jesus’ miracles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Because it was made by one who had performed miracles himself (Mt. 10:1)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Because it took so little to secure his betrayal (Mt. 26:14-16)</a:t>
            </a:r>
          </a:p>
        </p:txBody>
      </p:sp>
    </p:spTree>
    <p:extLst>
      <p:ext uri="{BB962C8B-B14F-4D97-AF65-F5344CB8AC3E}">
        <p14:creationId xmlns:p14="http://schemas.microsoft.com/office/powerpoint/2010/main" val="18657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41</TotalTime>
  <Words>470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Organic</vt:lpstr>
      <vt:lpstr>THE SAD TALE OF JUDAS (In Matthew)</vt:lpstr>
      <vt:lpstr>THE SAD TALE OF JUDAS (In Mark)</vt:lpstr>
      <vt:lpstr>THE SAD TALE OF JUDAS (In Luke)</vt:lpstr>
      <vt:lpstr>THE SAD TALE OF JUDAS (In John)</vt:lpstr>
      <vt:lpstr>THE SAD TALE OF JUDAS (In John)</vt:lpstr>
      <vt:lpstr>THE SAD TALE OF JUDAS (In Acts)</vt:lpstr>
      <vt:lpstr>THE ONLY POSITIVES OF JUDAS ARE INFERRED</vt:lpstr>
      <vt:lpstr>Why are there only negative statements about Judas?</vt:lpstr>
      <vt:lpstr>ONE BAD DECISION MADE WORSE</vt:lpstr>
      <vt:lpstr>How much did they need to offer before it would make sense for Judas to betray Jesus?</vt:lpstr>
      <vt:lpstr>WHAT ARE YOU WILLING  TO GIVE ME  TO BETRAY HIM TO YOU?  Matthew 26:15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4</cp:revision>
  <dcterms:created xsi:type="dcterms:W3CDTF">2019-05-12T06:00:14Z</dcterms:created>
  <dcterms:modified xsi:type="dcterms:W3CDTF">2019-05-12T06:41:54Z</dcterms:modified>
</cp:coreProperties>
</file>