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4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1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27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2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0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7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3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2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7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5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7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7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5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4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91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E9A3-6122-49EA-994E-07EFD98C7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314" y="596018"/>
            <a:ext cx="7510506" cy="3539753"/>
          </a:xfrm>
        </p:spPr>
        <p:txBody>
          <a:bodyPr>
            <a:normAutofit/>
          </a:bodyPr>
          <a:lstStyle/>
          <a:p>
            <a:r>
              <a:rPr lang="en-US" sz="4400" b="1" dirty="0"/>
              <a:t>The blessing god offers humbled sinners</a:t>
            </a:r>
          </a:p>
        </p:txBody>
      </p:sp>
    </p:spTree>
    <p:extLst>
      <p:ext uri="{BB962C8B-B14F-4D97-AF65-F5344CB8AC3E}">
        <p14:creationId xmlns:p14="http://schemas.microsoft.com/office/powerpoint/2010/main" val="322737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2509-9883-403B-9D09-BF1263EC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335959"/>
            <a:ext cx="7511473" cy="13124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AWFUL GUILT OF SINNERS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9D236-E92D-4CBE-839C-B5B2B3AA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48" y="1770077"/>
            <a:ext cx="7511472" cy="4331983"/>
          </a:xfrm>
        </p:spPr>
        <p:txBody>
          <a:bodyPr>
            <a:normAutofit/>
          </a:bodyPr>
          <a:lstStyle/>
          <a:p>
            <a:r>
              <a:rPr lang="en-US" sz="3200" dirty="0"/>
              <a:t>The Prodigal Son (Lk. 15:12-19,29-30)</a:t>
            </a:r>
          </a:p>
          <a:p>
            <a:r>
              <a:rPr lang="en-US" sz="3200" dirty="0"/>
              <a:t>Peter, the Denier (Mt. 26:69-75)</a:t>
            </a:r>
          </a:p>
          <a:p>
            <a:r>
              <a:rPr lang="en-US" sz="3200" dirty="0"/>
              <a:t>Saul, the Persecutor (Acts 8:1-3; 26:9-11; Gal. 1:13… Acts 9:26; Gal. 1:13,22-23)</a:t>
            </a:r>
          </a:p>
          <a:p>
            <a:r>
              <a:rPr lang="en-US" sz="3200" dirty="0"/>
              <a:t>Do you know their guilt?</a:t>
            </a:r>
          </a:p>
        </p:txBody>
      </p:sp>
    </p:spTree>
    <p:extLst>
      <p:ext uri="{BB962C8B-B14F-4D97-AF65-F5344CB8AC3E}">
        <p14:creationId xmlns:p14="http://schemas.microsoft.com/office/powerpoint/2010/main" val="284912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2509-9883-403B-9D09-BF1263EC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256" y="361126"/>
            <a:ext cx="8011487" cy="13124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GOD OFFERS to SINNERS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9D236-E92D-4CBE-839C-B5B2B3AA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263" y="1266738"/>
            <a:ext cx="7511472" cy="4491374"/>
          </a:xfrm>
        </p:spPr>
        <p:txBody>
          <a:bodyPr>
            <a:normAutofit/>
          </a:bodyPr>
          <a:lstStyle/>
          <a:p>
            <a:r>
              <a:rPr lang="en-US" sz="3200" dirty="0"/>
              <a:t>The Prodigal Son (Lk. 15:19-24)</a:t>
            </a:r>
          </a:p>
          <a:p>
            <a:r>
              <a:rPr lang="en-US" sz="3200" dirty="0"/>
              <a:t>Peter, the Denier (John 21:15-17; I Pet. 5:1-4)</a:t>
            </a:r>
          </a:p>
          <a:p>
            <a:r>
              <a:rPr lang="en-US" sz="3200" dirty="0"/>
              <a:t>Saul, the Persecutor (Gal. 2:7; I </a:t>
            </a:r>
            <a:r>
              <a:rPr lang="en-US" sz="3200" dirty="0" err="1"/>
              <a:t>Thes</a:t>
            </a:r>
            <a:r>
              <a:rPr lang="en-US" sz="3200" dirty="0"/>
              <a:t>. 2:4; II Cor. 12:7; </a:t>
            </a:r>
            <a:r>
              <a:rPr lang="en-US" sz="3200" b="1" dirty="0"/>
              <a:t>I Tim. 1:15-16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877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2509-9883-403B-9D09-BF1263EC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255" y="0"/>
            <a:ext cx="8011487" cy="13124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GOD OFFERS to SINNERS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9D236-E92D-4CBE-839C-B5B2B3AA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50" y="1266738"/>
            <a:ext cx="8408299" cy="5083728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/>
              <a:t>Exalted (I Pet. 5:5-6)</a:t>
            </a:r>
          </a:p>
          <a:p>
            <a:r>
              <a:rPr lang="en-US" sz="3200" dirty="0"/>
              <a:t>Adoption as sons (Rom. 8:15; Gal. 4:6)</a:t>
            </a:r>
          </a:p>
          <a:p>
            <a:r>
              <a:rPr lang="en-US" sz="3200" dirty="0"/>
              <a:t>An inheritance (I Pet. 1:4… Gal. 3:29; 4:7; Eph. 3:6; Titus 3:7; Jam. 2:5)</a:t>
            </a:r>
          </a:p>
          <a:p>
            <a:r>
              <a:rPr lang="en-US" sz="3200" dirty="0"/>
              <a:t>A Crown (II Tim. 4:8; Jam. 1:12; Rev. 22:5)</a:t>
            </a:r>
          </a:p>
          <a:p>
            <a:r>
              <a:rPr lang="en-US" sz="3200" dirty="0"/>
              <a:t>A place in His temple (I Pet. 2:4-5)</a:t>
            </a:r>
          </a:p>
          <a:p>
            <a:r>
              <a:rPr lang="en-US" sz="3200" dirty="0"/>
              <a:t>An incredible relationship (John 17:26)</a:t>
            </a:r>
          </a:p>
          <a:p>
            <a:r>
              <a:rPr lang="en-US" sz="3200" dirty="0"/>
              <a:t>His home (John 14:2-3; 17:24)</a:t>
            </a:r>
          </a:p>
          <a:p>
            <a:r>
              <a:rPr lang="en-US" sz="3200" dirty="0"/>
              <a:t>Brother of Jesus (Heb. 2:11)</a:t>
            </a:r>
          </a:p>
          <a:p>
            <a:r>
              <a:rPr lang="en-US" sz="3200" dirty="0"/>
              <a:t>All of which is offered gladly (Lk. 12:32)</a:t>
            </a:r>
          </a:p>
        </p:txBody>
      </p:sp>
    </p:spTree>
    <p:extLst>
      <p:ext uri="{BB962C8B-B14F-4D97-AF65-F5344CB8AC3E}">
        <p14:creationId xmlns:p14="http://schemas.microsoft.com/office/powerpoint/2010/main" val="4163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2509-9883-403B-9D09-BF1263EC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256" y="361126"/>
            <a:ext cx="8011487" cy="131248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WHAT GOD expects in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9D236-E92D-4CBE-839C-B5B2B3AAC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263" y="1266738"/>
            <a:ext cx="7511472" cy="4491374"/>
          </a:xfrm>
        </p:spPr>
        <p:txBody>
          <a:bodyPr>
            <a:normAutofit/>
          </a:bodyPr>
          <a:lstStyle/>
          <a:p>
            <a:r>
              <a:rPr lang="en-US" sz="3200" dirty="0"/>
              <a:t>Greater love (Lk. 7:47)</a:t>
            </a:r>
          </a:p>
          <a:p>
            <a:r>
              <a:rPr lang="en-US" sz="3200" dirty="0"/>
              <a:t>No fear (Lk. 12:32)</a:t>
            </a:r>
          </a:p>
          <a:p>
            <a:r>
              <a:rPr lang="en-US" sz="3200" dirty="0"/>
              <a:t>Seek Him first (Lk. 12:31)</a:t>
            </a:r>
          </a:p>
          <a:p>
            <a:r>
              <a:rPr lang="en-US" sz="3200" dirty="0"/>
              <a:t>Sacrifice anything (Lk. 12:33-34)</a:t>
            </a:r>
          </a:p>
          <a:p>
            <a:r>
              <a:rPr lang="en-US" sz="3200" dirty="0"/>
              <a:t>Strive to walk in a manner worthy (Eph. 4:1-3; I </a:t>
            </a:r>
            <a:r>
              <a:rPr lang="en-US" sz="3200" dirty="0" err="1"/>
              <a:t>Thes</a:t>
            </a:r>
            <a:r>
              <a:rPr lang="en-US" sz="3200" dirty="0"/>
              <a:t>. 2:12)</a:t>
            </a:r>
          </a:p>
        </p:txBody>
      </p:sp>
    </p:spTree>
    <p:extLst>
      <p:ext uri="{BB962C8B-B14F-4D97-AF65-F5344CB8AC3E}">
        <p14:creationId xmlns:p14="http://schemas.microsoft.com/office/powerpoint/2010/main" val="99707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13</TotalTime>
  <Words>266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Mesh</vt:lpstr>
      <vt:lpstr>The blessing god offers humbled sinners</vt:lpstr>
      <vt:lpstr>THE AWFUL GUILT OF SINNERS</vt:lpstr>
      <vt:lpstr>WHAT GOD OFFERS to SINNERS</vt:lpstr>
      <vt:lpstr>WHAT GOD OFFERS to SINNERS</vt:lpstr>
      <vt:lpstr>WHAT GOD expects in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 god offers humbled sinners</dc:title>
  <dc:creator>Jared Hagan</dc:creator>
  <cp:lastModifiedBy>Jared Hagan</cp:lastModifiedBy>
  <cp:revision>2</cp:revision>
  <dcterms:created xsi:type="dcterms:W3CDTF">2019-04-21T05:32:30Z</dcterms:created>
  <dcterms:modified xsi:type="dcterms:W3CDTF">2019-04-21T05:46:16Z</dcterms:modified>
</cp:coreProperties>
</file>