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5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9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2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4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7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6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E386-2CB5-44CA-A511-C4496A18802B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C4A5-FAA9-44B1-A264-A43A502E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1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29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1" dirty="0"/>
              <a:t>God’s silence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Gethsemane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26:36-44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Betrayal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Matt 26:47-49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F22C5-6B21-40BB-8F56-2B430438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10142"/>
            <a:ext cx="4282787" cy="33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5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1" dirty="0"/>
              <a:t>God’s silence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Gethsemane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26:36-44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Betrayal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26:47-49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Before the council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Matt 26:64-68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A6C98-FA41-4C3E-BDD6-23162C861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41505"/>
            <a:ext cx="4268064" cy="28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0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1" dirty="0"/>
              <a:t>God’s silence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Gethsemane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26:36-44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Betrayal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26:47-49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Before the council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26:64-68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Beside Barabbas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Matt 27:21-22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D19CC-2860-48D5-8ABA-25A18352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67019"/>
            <a:ext cx="4436779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1" dirty="0"/>
              <a:t>God’s silence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Gethsemane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26:36-44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Betrayal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26:47-49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Before the council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26:64-68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Beside Barabbas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27:21-22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With soldiers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Matt 27:27-31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6A3CF-91FA-4551-8558-C8A8BA6CD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606" y="1523410"/>
            <a:ext cx="3476744" cy="47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7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1" dirty="0"/>
              <a:t>God’s silence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Gethsemane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26:36-44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Betrayal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26:47-49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Before the council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26:64-68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Beside Barabbas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27:21-22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With soldiers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 27:27-31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Cross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Matt 27:35, 39-44, 46, 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E7ED3-ACD8-4FE3-8758-0C7B2E5A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49254"/>
            <a:ext cx="4350326" cy="29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7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/>
              <a:t>God hates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Proverbs 6:16-19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8AC95-7EE9-4447-B76C-88BFB3702554}"/>
              </a:ext>
            </a:extLst>
          </p:cNvPr>
          <p:cNvSpPr txBox="1"/>
          <p:nvPr/>
        </p:nvSpPr>
        <p:spPr>
          <a:xfrm>
            <a:off x="4946074" y="2582517"/>
            <a:ext cx="3879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16. These six things the Lord hates, yes seven are an abomination to Him.</a:t>
            </a:r>
          </a:p>
          <a:p>
            <a:r>
              <a:rPr lang="en-US" b="1" dirty="0"/>
              <a:t>17. A proud look, A lying tongue, Hands that shed innocent blood, </a:t>
            </a:r>
          </a:p>
          <a:p>
            <a:r>
              <a:rPr lang="en-US" b="1" dirty="0"/>
              <a:t>18. A heart that devises wicked plans, Feet that are swift in running to evil,</a:t>
            </a:r>
          </a:p>
          <a:p>
            <a:r>
              <a:rPr lang="en-US" b="1" dirty="0"/>
              <a:t>19. A false witness who speaks lies, And one who sows discord among the brethren.</a:t>
            </a:r>
          </a:p>
        </p:txBody>
      </p:sp>
    </p:spTree>
    <p:extLst>
      <p:ext uri="{BB962C8B-B14F-4D97-AF65-F5344CB8AC3E}">
        <p14:creationId xmlns:p14="http://schemas.microsoft.com/office/powerpoint/2010/main" val="296092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/>
              <a:t>God hates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Proverbs 6:16-19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Psalm 5:4-6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8AC95-7EE9-4447-B76C-88BFB3702554}"/>
              </a:ext>
            </a:extLst>
          </p:cNvPr>
          <p:cNvSpPr txBox="1"/>
          <p:nvPr/>
        </p:nvSpPr>
        <p:spPr>
          <a:xfrm>
            <a:off x="4946074" y="2582517"/>
            <a:ext cx="3879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For You are not a God who takes pleasure in wickedness, Nor shall evil dwell with You.</a:t>
            </a:r>
          </a:p>
          <a:p>
            <a:r>
              <a:rPr lang="en-US" b="1" dirty="0"/>
              <a:t>5. The boastful shall not stand in Your sight; You hate all workers of iniquity.</a:t>
            </a:r>
          </a:p>
          <a:p>
            <a:r>
              <a:rPr lang="en-US" b="1" dirty="0"/>
              <a:t>6. You shall destroy those who speak falsehood; the LORD abhors the bloodthirsty and deceitful man.  </a:t>
            </a:r>
          </a:p>
        </p:txBody>
      </p:sp>
    </p:spTree>
    <p:extLst>
      <p:ext uri="{BB962C8B-B14F-4D97-AF65-F5344CB8AC3E}">
        <p14:creationId xmlns:p14="http://schemas.microsoft.com/office/powerpoint/2010/main" val="247452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God hates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Proverbs 6:16-19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Psalm 5:4-6</a:t>
            </a:r>
          </a:p>
          <a:p>
            <a:pPr marL="342900" indent="-342900">
              <a:buAutoNum type="arabicParenR"/>
            </a:pPr>
            <a:endParaRPr lang="en-US" sz="2400" b="1" dirty="0"/>
          </a:p>
          <a:p>
            <a:pPr marL="342900" indent="-342900">
              <a:buAutoNum type="arabicParenR"/>
            </a:pPr>
            <a:r>
              <a:rPr lang="en-US" sz="2400" b="1" dirty="0"/>
              <a:t>God opposes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At the flood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400" b="1" dirty="0"/>
              <a:t>Gen 6:5-7, 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25E6DA-4EE8-4423-B74C-721346B1C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2" y="2610140"/>
            <a:ext cx="4293197" cy="30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God hates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Proverbs 6:16-19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Psalm 5:4-6</a:t>
            </a:r>
          </a:p>
          <a:p>
            <a:pPr marL="342900" indent="-342900">
              <a:buAutoNum type="arabicParenR"/>
            </a:pPr>
            <a:endParaRPr lang="en-US" sz="2400" b="1" dirty="0"/>
          </a:p>
          <a:p>
            <a:pPr marL="342900" indent="-342900">
              <a:buAutoNum type="arabicParenR"/>
            </a:pPr>
            <a:r>
              <a:rPr lang="en-US" sz="2400" b="1" dirty="0"/>
              <a:t>God opposes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At the flood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Gen 6:5-7, 13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b="1" dirty="0"/>
              <a:t>At Sodom &amp; Gomorrah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b="1" dirty="0"/>
              <a:t>Gen 13;13; 19:13, 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82850-E06B-4B15-84EF-87C3BBBA8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2" y="2684193"/>
            <a:ext cx="4234615" cy="23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God hates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Proverbs 6:16-19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Psalm 5:4-6</a:t>
            </a:r>
          </a:p>
          <a:p>
            <a:pPr marL="342900" indent="-342900">
              <a:buAutoNum type="arabicParenR"/>
            </a:pPr>
            <a:endParaRPr lang="en-US" sz="2400" b="1" dirty="0"/>
          </a:p>
          <a:p>
            <a:pPr marL="342900" indent="-342900">
              <a:buAutoNum type="arabicParenR"/>
            </a:pPr>
            <a:r>
              <a:rPr lang="en-US" sz="2400" b="1" dirty="0"/>
              <a:t>God opposes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At the flood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Gen 6:5-7, 13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/>
              <a:t>At Sodom &amp; Gomorrah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Gen 13;13; 19:13, 28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At </a:t>
            </a:r>
            <a:r>
              <a:rPr lang="en-US" sz="2400" b="1" dirty="0" err="1"/>
              <a:t>Korah’s</a:t>
            </a:r>
            <a:r>
              <a:rPr lang="en-US" sz="2400" b="1" dirty="0"/>
              <a:t> rebellion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b="1" dirty="0"/>
              <a:t>Num 16: 32, 35, 49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609F6-6BD4-44FE-AF0C-075A7CBC9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09" y="2730792"/>
            <a:ext cx="4074967" cy="22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6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God hates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Proverbs 6:16-19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Psalm 5:4-6</a:t>
            </a:r>
          </a:p>
          <a:p>
            <a:pPr marL="342900" indent="-342900">
              <a:buAutoNum type="arabicParenR"/>
            </a:pPr>
            <a:endParaRPr lang="en-US" sz="2400" b="1" dirty="0"/>
          </a:p>
          <a:p>
            <a:pPr marL="342900" indent="-342900">
              <a:buAutoNum type="arabicParenR"/>
            </a:pPr>
            <a:r>
              <a:rPr lang="en-US" sz="2400" b="1" dirty="0"/>
              <a:t>God opposes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At the flood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Gen 6:5-7, 13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/>
              <a:t>At Sodom &amp; Gomorrah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Gen 13;13; 19:13, 28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At </a:t>
            </a:r>
            <a:r>
              <a:rPr lang="en-US" sz="2400" dirty="0" err="1"/>
              <a:t>Korah’s</a:t>
            </a:r>
            <a:r>
              <a:rPr lang="en-US" sz="2400" dirty="0"/>
              <a:t> rebellion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Num 16: 32, 35, 49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With fiery serpents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Num 21:5-6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42B54-3B58-4442-9D28-43BC58471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757" y="1866786"/>
            <a:ext cx="28575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7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God hates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Proverbs 6:16-19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Psalm 5:4-6</a:t>
            </a:r>
          </a:p>
          <a:p>
            <a:pPr marL="342900" indent="-342900">
              <a:buAutoNum type="arabicParenR"/>
            </a:pPr>
            <a:endParaRPr lang="en-US" sz="2400" b="1" dirty="0"/>
          </a:p>
          <a:p>
            <a:pPr marL="342900" indent="-342900">
              <a:buAutoNum type="arabicParenR"/>
            </a:pPr>
            <a:r>
              <a:rPr lang="en-US" sz="2400" b="1" dirty="0"/>
              <a:t>God opposes sin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At the flood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Gen 6:5-7, 13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/>
              <a:t>At Sodom &amp; Gomorrah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Gen 13;13; 19:13, 28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At </a:t>
            </a:r>
            <a:r>
              <a:rPr lang="en-US" sz="2400" dirty="0" err="1"/>
              <a:t>Korah’s</a:t>
            </a:r>
            <a:r>
              <a:rPr lang="en-US" sz="2400" dirty="0"/>
              <a:t> rebellion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Num 16: 32, 35, 49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With fiery serpents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Num 21:5-6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With Uzzah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II Sam 6:6-7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F5C7FC-8959-4B4D-BFDF-08570E911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83" y="1659363"/>
            <a:ext cx="3657467" cy="44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5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8B991A-983C-4251-8655-D7E84C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5226" y="3646579"/>
            <a:ext cx="5548746" cy="45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9B1B8-D8CB-40A6-BBDF-0978438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God’s Love: The Precious Blood of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FB92-8751-4E05-A5D4-DA04BA8563C3}"/>
              </a:ext>
            </a:extLst>
          </p:cNvPr>
          <p:cNvSpPr txBox="1"/>
          <p:nvPr/>
        </p:nvSpPr>
        <p:spPr>
          <a:xfrm>
            <a:off x="628650" y="1468582"/>
            <a:ext cx="379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1" dirty="0"/>
              <a:t>God’s silence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/>
              <a:t>Gethsemane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Matt 26:36-44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E29A1-E065-4AE9-8AAF-C35F304C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2" y="2288833"/>
            <a:ext cx="4230255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7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510</Words>
  <Application>Microsoft Office PowerPoint</Application>
  <PresentationFormat>On-screen Show (4:3)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God’s Love: The Precious Blood of Jesus</vt:lpstr>
      <vt:lpstr>God’s Love: The Precious Blood of Jesus</vt:lpstr>
      <vt:lpstr>God’s Love: The Precious Blood of Jesus</vt:lpstr>
      <vt:lpstr>God’s Love: The Precious Blood of Jesus</vt:lpstr>
      <vt:lpstr>God’s Love: The Precious Blood of Jesus</vt:lpstr>
      <vt:lpstr>God’s Love: The Precious Blood of Jesus</vt:lpstr>
      <vt:lpstr>God’s Love: The Precious Blood of Jesus</vt:lpstr>
      <vt:lpstr>God’s Love: The Precious Blood of Jesus</vt:lpstr>
      <vt:lpstr>God’s Love: The Precious Blood of Jesus</vt:lpstr>
      <vt:lpstr>God’s Love: The Precious Blood of Jesus</vt:lpstr>
      <vt:lpstr>God’s Love: The Precious Blood of Jesus</vt:lpstr>
      <vt:lpstr>God’s Love: The Precious Blood of Jesus</vt:lpstr>
      <vt:lpstr>God’s Love: The Precious Blood of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Willis</dc:creator>
  <cp:lastModifiedBy>Shawn Willis</cp:lastModifiedBy>
  <cp:revision>13</cp:revision>
  <dcterms:created xsi:type="dcterms:W3CDTF">2019-04-07T02:27:38Z</dcterms:created>
  <dcterms:modified xsi:type="dcterms:W3CDTF">2019-04-07T03:38:24Z</dcterms:modified>
</cp:coreProperties>
</file>