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2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3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9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44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7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6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58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33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4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6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3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0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0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80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2410-81FD-4DDE-AE73-6B65DE14B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FRUITFUL SPEECH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14E6A-D154-4A33-B8C1-A63883EF0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965F-C7C4-461D-A749-D8BE4484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SPEECH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0550-6490-4D5C-B12D-B550BADD1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687126" cy="4195481"/>
          </a:xfrm>
        </p:spPr>
        <p:txBody>
          <a:bodyPr>
            <a:normAutofit/>
          </a:bodyPr>
          <a:lstStyle/>
          <a:p>
            <a:r>
              <a:rPr lang="en-US" sz="2800" dirty="0"/>
              <a:t>Our religion depends on it (Jam. 1:26)</a:t>
            </a:r>
          </a:p>
          <a:p>
            <a:r>
              <a:rPr lang="en-US" sz="2800" dirty="0"/>
              <a:t>One of our greatest challenges (Jam. 3:2)</a:t>
            </a:r>
          </a:p>
          <a:p>
            <a:r>
              <a:rPr lang="en-US" sz="2800" dirty="0"/>
              <a:t>Our speech is an opportunity (Mt. 12:37)</a:t>
            </a:r>
          </a:p>
        </p:txBody>
      </p:sp>
    </p:spTree>
    <p:extLst>
      <p:ext uri="{BB962C8B-B14F-4D97-AF65-F5344CB8AC3E}">
        <p14:creationId xmlns:p14="http://schemas.microsoft.com/office/powerpoint/2010/main" val="26119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8248-6173-4AAA-A70D-940693DE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FRUITFUL SPEECH FOR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18C2C-D0A2-4348-AD0F-A54A0B4A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636792" cy="4195481"/>
          </a:xfrm>
        </p:spPr>
        <p:txBody>
          <a:bodyPr>
            <a:normAutofit/>
          </a:bodyPr>
          <a:lstStyle/>
          <a:p>
            <a:r>
              <a:rPr lang="en-US" sz="3200" dirty="0"/>
              <a:t>Speech which pleases Him (II Cor. 5:9)</a:t>
            </a:r>
          </a:p>
          <a:p>
            <a:r>
              <a:rPr lang="en-US" sz="3200" dirty="0"/>
              <a:t>Speech that gives thanks and brings glory to His name (Eph. 5:4; Heb. 13:15)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What if we, through our speech, could counter the way the rest of the world takes His name in vain?</a:t>
            </a:r>
          </a:p>
        </p:txBody>
      </p:sp>
    </p:spTree>
    <p:extLst>
      <p:ext uri="{BB962C8B-B14F-4D97-AF65-F5344CB8AC3E}">
        <p14:creationId xmlns:p14="http://schemas.microsoft.com/office/powerpoint/2010/main" val="30024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8248-6173-4AAA-A70D-940693DE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FRUITFUL SPEECH FOR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18C2C-D0A2-4348-AD0F-A54A0B4A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636792" cy="4195481"/>
          </a:xfrm>
        </p:spPr>
        <p:txBody>
          <a:bodyPr>
            <a:normAutofit/>
          </a:bodyPr>
          <a:lstStyle/>
          <a:p>
            <a:r>
              <a:rPr lang="en-US" sz="3200" dirty="0"/>
              <a:t>Speech that is a good example for others to follow (I Tim. 4:12)</a:t>
            </a:r>
          </a:p>
          <a:p>
            <a:r>
              <a:rPr lang="en-US" sz="3200" dirty="0"/>
              <a:t>Speech that is needed, timely, truthful and loving (Eph. 4:15,25,29)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Brings them closer to God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Makes them better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Gives them strength</a:t>
            </a:r>
          </a:p>
        </p:txBody>
      </p:sp>
    </p:spTree>
    <p:extLst>
      <p:ext uri="{BB962C8B-B14F-4D97-AF65-F5344CB8AC3E}">
        <p14:creationId xmlns:p14="http://schemas.microsoft.com/office/powerpoint/2010/main" val="192578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8248-6173-4AAA-A70D-940693DE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FRUITFUL SPEECH FOR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18C2C-D0A2-4348-AD0F-A54A0B4A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426129"/>
            <a:ext cx="7636792" cy="4822278"/>
          </a:xfrm>
        </p:spPr>
        <p:txBody>
          <a:bodyPr>
            <a:normAutofit/>
          </a:bodyPr>
          <a:lstStyle/>
          <a:p>
            <a:r>
              <a:rPr lang="en-US" sz="3200" dirty="0"/>
              <a:t>Speech that reveals who I am / want to be (Mt. 12:33-37)</a:t>
            </a:r>
          </a:p>
          <a:p>
            <a:pPr lvl="1"/>
            <a:r>
              <a:rPr lang="en-US" sz="2600" dirty="0"/>
              <a:t>Self-control</a:t>
            </a:r>
          </a:p>
          <a:p>
            <a:pPr lvl="1"/>
            <a:r>
              <a:rPr lang="en-US" sz="2600" dirty="0"/>
              <a:t>Wisdom</a:t>
            </a:r>
          </a:p>
          <a:p>
            <a:pPr lvl="1"/>
            <a:r>
              <a:rPr lang="en-US" sz="2600" dirty="0"/>
              <a:t>Focused on God and my family (spiritual and physical)</a:t>
            </a:r>
          </a:p>
        </p:txBody>
      </p:sp>
    </p:spTree>
    <p:extLst>
      <p:ext uri="{BB962C8B-B14F-4D97-AF65-F5344CB8AC3E}">
        <p14:creationId xmlns:p14="http://schemas.microsoft.com/office/powerpoint/2010/main" val="37433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C8ED-3B68-4C0A-B956-9B304F9D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444D65-9056-4333-A277-49BA220F5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73" y="1106460"/>
            <a:ext cx="8685254" cy="4645080"/>
          </a:xfrm>
        </p:spPr>
      </p:pic>
    </p:spTree>
    <p:extLst>
      <p:ext uri="{BB962C8B-B14F-4D97-AF65-F5344CB8AC3E}">
        <p14:creationId xmlns:p14="http://schemas.microsoft.com/office/powerpoint/2010/main" val="68669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C569-86F2-41B5-BF8B-AE132B07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73CF25-3F21-44EA-B87C-730D21743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02" y="1152984"/>
            <a:ext cx="8718386" cy="4559920"/>
          </a:xfrm>
        </p:spPr>
      </p:pic>
    </p:spTree>
    <p:extLst>
      <p:ext uri="{BB962C8B-B14F-4D97-AF65-F5344CB8AC3E}">
        <p14:creationId xmlns:p14="http://schemas.microsoft.com/office/powerpoint/2010/main" val="118820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8248-6173-4AAA-A70D-940693DE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FRUITFUL SPEECH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18C2C-D0A2-4348-AD0F-A54A0B4A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636792" cy="4195481"/>
          </a:xfrm>
        </p:spPr>
        <p:txBody>
          <a:bodyPr>
            <a:normAutofit/>
          </a:bodyPr>
          <a:lstStyle/>
          <a:p>
            <a:r>
              <a:rPr lang="en-US" sz="3200" dirty="0"/>
              <a:t>God</a:t>
            </a:r>
          </a:p>
          <a:p>
            <a:r>
              <a:rPr lang="en-US" sz="3200" dirty="0"/>
              <a:t>Others</a:t>
            </a:r>
          </a:p>
          <a:p>
            <a:r>
              <a:rPr lang="en-US" sz="3200" dirty="0"/>
              <a:t>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97761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175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</vt:lpstr>
      <vt:lpstr>FRUITFUL SPEECH</vt:lpstr>
      <vt:lpstr>OUR SPEECH MATTERS</vt:lpstr>
      <vt:lpstr>FRUITFUL SPEECH FOR GOD</vt:lpstr>
      <vt:lpstr>FRUITFUL SPEECH FOR OTHERS</vt:lpstr>
      <vt:lpstr>FRUITFUL SPEECH FOR ME</vt:lpstr>
      <vt:lpstr>PowerPoint Presentation</vt:lpstr>
      <vt:lpstr>PowerPoint Presentation</vt:lpstr>
      <vt:lpstr>FRUITFUL SPEECH 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FRUITFUL SPEECH</dc:title>
  <dc:creator>Jared Hagan</dc:creator>
  <cp:lastModifiedBy>Jared Hagan</cp:lastModifiedBy>
  <cp:revision>3</cp:revision>
  <cp:lastPrinted>2019-03-24T06:06:38Z</cp:lastPrinted>
  <dcterms:created xsi:type="dcterms:W3CDTF">2019-03-24T05:57:02Z</dcterms:created>
  <dcterms:modified xsi:type="dcterms:W3CDTF">2019-03-24T06:26:45Z</dcterms:modified>
</cp:coreProperties>
</file>