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8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pPr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6700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9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pPr/>
              <a:t>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507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pPr/>
              <a:t>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19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pPr/>
              <a:t>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2584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pPr/>
              <a:t>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3067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pPr/>
              <a:t>2/24/2019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9067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pPr/>
              <a:t>2/24/2019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6342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152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7380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84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365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pPr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3346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8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80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2/24/2019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863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2/24/2019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156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2/24/2019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891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078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268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33830-2244-49AE-BC4A-47F415C177C6}" type="datetimeFigureOut">
              <a:rPr lang="en-US" smtClean="0"/>
              <a:pPr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3581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124" userDrawn="1">
          <p15:clr>
            <a:srgbClr val="F26B43"/>
          </p15:clr>
        </p15:guide>
        <p15:guide id="2" pos="360" userDrawn="1">
          <p15:clr>
            <a:srgbClr val="F26B43"/>
          </p15:clr>
        </p15:guide>
        <p15:guide id="3" orient="horz" pos="432" userDrawn="1">
          <p15:clr>
            <a:srgbClr val="F26B43"/>
          </p15:clr>
        </p15:guide>
        <p15:guide id="4" pos="5400" userDrawn="1">
          <p15:clr>
            <a:srgbClr val="F26B43"/>
          </p15:clr>
        </p15:guide>
        <p15:guide id="5" pos="24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26031-C855-466B-A95E-F2F6A76D8F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HIS HOUR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E3290B-CF6E-411A-BE8B-9D3687FB84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347" y="3627205"/>
            <a:ext cx="7773308" cy="1655762"/>
          </a:xfrm>
        </p:spPr>
        <p:txBody>
          <a:bodyPr>
            <a:normAutofit/>
          </a:bodyPr>
          <a:lstStyle/>
          <a:p>
            <a:r>
              <a:rPr lang="en-US" sz="2800" dirty="0"/>
              <a:t>Observations From The Gospel Of John</a:t>
            </a:r>
          </a:p>
        </p:txBody>
      </p:sp>
    </p:spTree>
    <p:extLst>
      <p:ext uri="{BB962C8B-B14F-4D97-AF65-F5344CB8AC3E}">
        <p14:creationId xmlns:p14="http://schemas.microsoft.com/office/powerpoint/2010/main" val="997842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EBAFC-2452-4985-9CA0-A9B33B32E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His time / hour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735A8-8CE8-45E1-B945-B1C02396E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John 5:2-9</a:t>
            </a:r>
          </a:p>
          <a:p>
            <a:r>
              <a:rPr lang="en-US" sz="2800" dirty="0"/>
              <a:t>Hour of glorification.  Lifted up on shoulders and carried off the field.</a:t>
            </a:r>
          </a:p>
          <a:p>
            <a:r>
              <a:rPr lang="en-US" sz="2800" dirty="0"/>
              <a:t>The last hour.  Time’s up.</a:t>
            </a:r>
          </a:p>
        </p:txBody>
      </p:sp>
    </p:spTree>
    <p:extLst>
      <p:ext uri="{BB962C8B-B14F-4D97-AF65-F5344CB8AC3E}">
        <p14:creationId xmlns:p14="http://schemas.microsoft.com/office/powerpoint/2010/main" val="78161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EBAFC-2452-4985-9CA0-A9B33B32E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His time / hour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735A8-8CE8-45E1-B945-B1C02396E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753299"/>
            <a:ext cx="7765322" cy="4037901"/>
          </a:xfrm>
        </p:spPr>
        <p:txBody>
          <a:bodyPr>
            <a:normAutofit/>
          </a:bodyPr>
          <a:lstStyle/>
          <a:p>
            <a:r>
              <a:rPr lang="en-US" sz="2800" dirty="0"/>
              <a:t>John 2:1-11 – Not yet (4)</a:t>
            </a:r>
          </a:p>
          <a:p>
            <a:r>
              <a:rPr lang="en-US" sz="2800" dirty="0"/>
              <a:t>John 7:2-8 – Not yet (6-8)</a:t>
            </a:r>
          </a:p>
          <a:p>
            <a:r>
              <a:rPr lang="en-US" sz="2800" dirty="0"/>
              <a:t>John 7:28-29 – Not yet… what is His hour?</a:t>
            </a:r>
          </a:p>
          <a:p>
            <a:r>
              <a:rPr lang="en-US" sz="2800" dirty="0"/>
              <a:t>John 8:20 – Not yet</a:t>
            </a:r>
          </a:p>
        </p:txBody>
      </p:sp>
    </p:spTree>
    <p:extLst>
      <p:ext uri="{BB962C8B-B14F-4D97-AF65-F5344CB8AC3E}">
        <p14:creationId xmlns:p14="http://schemas.microsoft.com/office/powerpoint/2010/main" val="80079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EBAFC-2452-4985-9CA0-A9B33B32E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His time / hour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735A8-8CE8-45E1-B945-B1C02396E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770077"/>
            <a:ext cx="7765322" cy="4571999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John 12:20-22 – His hour has come… for glory</a:t>
            </a:r>
          </a:p>
          <a:p>
            <a:r>
              <a:rPr lang="en-US" sz="2800" dirty="0"/>
              <a:t>John 12:27 – His hour was His purpose… and not easy</a:t>
            </a:r>
          </a:p>
          <a:p>
            <a:r>
              <a:rPr lang="en-US" sz="2800" dirty="0"/>
              <a:t>John 13:1 – His hour had come… so He washes the disciples’ feet</a:t>
            </a:r>
          </a:p>
          <a:p>
            <a:r>
              <a:rPr lang="en-US" sz="2800" dirty="0"/>
              <a:t>John 17:1 – an hour of glory?</a:t>
            </a:r>
          </a:p>
          <a:p>
            <a:r>
              <a:rPr lang="en-US" sz="2800" dirty="0"/>
              <a:t>John 16:21 – an explanation</a:t>
            </a:r>
          </a:p>
          <a:p>
            <a:r>
              <a:rPr lang="en-US" sz="2800" dirty="0"/>
              <a:t>Lifted up (John 3:14; 8:28; 12:32-33)</a:t>
            </a:r>
          </a:p>
        </p:txBody>
      </p:sp>
    </p:spTree>
    <p:extLst>
      <p:ext uri="{BB962C8B-B14F-4D97-AF65-F5344CB8AC3E}">
        <p14:creationId xmlns:p14="http://schemas.microsoft.com/office/powerpoint/2010/main" val="4136878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26031-C855-466B-A95E-F2F6A76D8F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346" y="627411"/>
            <a:ext cx="7773308" cy="3617417"/>
          </a:xfrm>
        </p:spPr>
        <p:txBody>
          <a:bodyPr>
            <a:noAutofit/>
          </a:bodyPr>
          <a:lstStyle/>
          <a:p>
            <a:r>
              <a:rPr lang="en-US" sz="5400" dirty="0"/>
              <a:t>“The hour has come for the son of man to be glorified.”</a:t>
            </a:r>
            <a:br>
              <a:rPr lang="en-US" sz="5400" dirty="0"/>
            </a:br>
            <a:r>
              <a:rPr lang="en-US" sz="5400" dirty="0"/>
              <a:t>John 12:23</a:t>
            </a:r>
          </a:p>
        </p:txBody>
      </p:sp>
    </p:spTree>
    <p:extLst>
      <p:ext uri="{BB962C8B-B14F-4D97-AF65-F5344CB8AC3E}">
        <p14:creationId xmlns:p14="http://schemas.microsoft.com/office/powerpoint/2010/main" val="33532236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13</TotalTime>
  <Words>149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Bookman Old Style</vt:lpstr>
      <vt:lpstr>Rockwell</vt:lpstr>
      <vt:lpstr>Damask</vt:lpstr>
      <vt:lpstr>HIS HOUR</vt:lpstr>
      <vt:lpstr>His time / hour</vt:lpstr>
      <vt:lpstr>His time / hour</vt:lpstr>
      <vt:lpstr>His time / hour</vt:lpstr>
      <vt:lpstr>“The hour has come for the son of man to be glorified.” John 12:23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 HOUR</dc:title>
  <dc:creator>Jared Hagan</dc:creator>
  <cp:lastModifiedBy>Jared Hagan</cp:lastModifiedBy>
  <cp:revision>2</cp:revision>
  <dcterms:created xsi:type="dcterms:W3CDTF">2019-02-24T07:53:32Z</dcterms:created>
  <dcterms:modified xsi:type="dcterms:W3CDTF">2019-02-24T08:07:26Z</dcterms:modified>
</cp:coreProperties>
</file>