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77" r:id="rId3"/>
    <p:sldId id="257" r:id="rId4"/>
    <p:sldId id="278" r:id="rId5"/>
    <p:sldId id="275" r:id="rId6"/>
    <p:sldId id="258" r:id="rId7"/>
    <p:sldId id="281" r:id="rId8"/>
    <p:sldId id="282" r:id="rId9"/>
    <p:sldId id="279" r:id="rId10"/>
    <p:sldId id="284" r:id="rId11"/>
    <p:sldId id="283" r:id="rId12"/>
    <p:sldId id="280" r:id="rId13"/>
    <p:sldId id="285" r:id="rId14"/>
  </p:sldIdLst>
  <p:sldSz cx="9144000" cy="6858000" type="screen4x3"/>
  <p:notesSz cx="7086600" cy="8686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358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358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73646-287E-40A6-B54B-9EE82FC0DA0C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89088" y="1085850"/>
            <a:ext cx="390842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180522"/>
            <a:ext cx="5669280" cy="34204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3070860" cy="435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250953"/>
            <a:ext cx="3070860" cy="435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2AFDD-7270-4194-9FF4-7108A684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5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015740" y="8252460"/>
            <a:ext cx="3070860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1698E35-FF83-4110-AFEB-4B984EBB314E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4015740" y="8252460"/>
            <a:ext cx="3070860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9D7AC6D-94FB-4447-9B4C-C1C6613236AE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59396" name="Rectangle 7"/>
          <p:cNvSpPr txBox="1">
            <a:spLocks noGrp="1" noChangeArrowheads="1"/>
          </p:cNvSpPr>
          <p:nvPr/>
        </p:nvSpPr>
        <p:spPr bwMode="auto">
          <a:xfrm>
            <a:off x="4015740" y="8252460"/>
            <a:ext cx="3070860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84543A3-C3F5-4429-9C4E-3542868EA666}" type="slidenum">
              <a:rPr lang="en-US" altLang="en-US" sz="1200">
                <a:latin typeface="Century Gothic" panose="020B0502020202020204" pitchFamily="34" charset="0"/>
              </a:rPr>
              <a:pPr algn="r"/>
              <a:t>5</a:t>
            </a:fld>
            <a:endParaRPr lang="en-US" altLang="en-US" sz="1200">
              <a:latin typeface="Century Gothic" panose="020B0502020202020204" pitchFamily="34" charset="0"/>
            </a:endParaRPr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9088" y="1085850"/>
            <a:ext cx="3908425" cy="2932113"/>
          </a:xfrm>
          <a:solidFill>
            <a:srgbClr val="FFFFFF"/>
          </a:solidFill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697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9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73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4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8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99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4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6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9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3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7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4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6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2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5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8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6C5D-7603-4B19-8C7F-38B455007C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D8BC-AEFA-49CB-B89F-C6D05269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51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2ACCB-91D8-4DAA-B1D1-9926675B3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13222"/>
            <a:ext cx="6858000" cy="1790700"/>
          </a:xfrm>
        </p:spPr>
        <p:txBody>
          <a:bodyPr/>
          <a:lstStyle/>
          <a:p>
            <a:r>
              <a:rPr lang="en-US" dirty="0"/>
              <a:t>17 Periods of Bible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D4FC7-8995-4C9B-A0B0-89486D5D3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56408"/>
            <a:ext cx="6858000" cy="1244192"/>
          </a:xfrm>
        </p:spPr>
        <p:txBody>
          <a:bodyPr>
            <a:normAutofit/>
          </a:bodyPr>
          <a:lstStyle/>
          <a:p>
            <a:r>
              <a:rPr lang="en-US" sz="3600" dirty="0"/>
              <a:t>Invasion and Conquest</a:t>
            </a:r>
          </a:p>
        </p:txBody>
      </p:sp>
    </p:spTree>
    <p:extLst>
      <p:ext uri="{BB962C8B-B14F-4D97-AF65-F5344CB8AC3E}">
        <p14:creationId xmlns:p14="http://schemas.microsoft.com/office/powerpoint/2010/main" val="24499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73FBCA-43A3-4653-BD46-D253A5BA9DDA}"/>
              </a:ext>
            </a:extLst>
          </p:cNvPr>
          <p:cNvSpPr txBox="1"/>
          <p:nvPr/>
        </p:nvSpPr>
        <p:spPr>
          <a:xfrm>
            <a:off x="1302391" y="2203682"/>
            <a:ext cx="6933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DIVISION OF THE LAND AMONG THE TRIBES</a:t>
            </a:r>
          </a:p>
        </p:txBody>
      </p:sp>
    </p:spTree>
    <p:extLst>
      <p:ext uri="{BB962C8B-B14F-4D97-AF65-F5344CB8AC3E}">
        <p14:creationId xmlns:p14="http://schemas.microsoft.com/office/powerpoint/2010/main" val="217648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C4C014-AD52-44AD-A05C-DC10CA9B7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24" y="857249"/>
            <a:ext cx="6532227" cy="58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0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C802D4-BAFE-43DF-979D-9E8EFC2C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312" y="1945722"/>
            <a:ext cx="6457950" cy="310183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/>
              <a:t>jUDGES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1437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98AC-DD2E-4644-846C-957C968E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352" y="478172"/>
            <a:ext cx="6457950" cy="1032895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judGES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8022-23CB-4719-9924-9CAB367CB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0" y="1937856"/>
            <a:ext cx="4000500" cy="3197514"/>
          </a:xfrm>
        </p:spPr>
        <p:txBody>
          <a:bodyPr>
            <a:noAutofit/>
          </a:bodyPr>
          <a:lstStyle/>
          <a:p>
            <a:r>
              <a:rPr lang="en-US" sz="2800" dirty="0"/>
              <a:t>OTHNIEL</a:t>
            </a:r>
          </a:p>
          <a:p>
            <a:r>
              <a:rPr lang="en-US" sz="2800" dirty="0"/>
              <a:t>EHUD</a:t>
            </a:r>
          </a:p>
          <a:p>
            <a:r>
              <a:rPr lang="en-US" sz="2800" dirty="0"/>
              <a:t>SHAMGAR</a:t>
            </a:r>
          </a:p>
          <a:p>
            <a:r>
              <a:rPr lang="en-US" sz="2800" dirty="0"/>
              <a:t>DEBORAH</a:t>
            </a:r>
          </a:p>
          <a:p>
            <a:r>
              <a:rPr lang="en-US" sz="2800" dirty="0"/>
              <a:t>GIDEON</a:t>
            </a:r>
          </a:p>
          <a:p>
            <a:r>
              <a:rPr lang="en-US" sz="2800" dirty="0"/>
              <a:t>ABIMELECH (Hmmm)</a:t>
            </a:r>
          </a:p>
          <a:p>
            <a:r>
              <a:rPr lang="en-US" sz="2800" dirty="0"/>
              <a:t>TOLA</a:t>
            </a:r>
          </a:p>
          <a:p>
            <a:r>
              <a:rPr lang="en-US" sz="2800" dirty="0"/>
              <a:t>JAIR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803F6-4A89-4D7B-BD81-F4A6D3766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2099" y="2018391"/>
            <a:ext cx="3907540" cy="4069080"/>
          </a:xfrm>
        </p:spPr>
        <p:txBody>
          <a:bodyPr>
            <a:normAutofit/>
          </a:bodyPr>
          <a:lstStyle/>
          <a:p>
            <a:r>
              <a:rPr lang="en-US" sz="2800" dirty="0"/>
              <a:t>JEPHTHAH</a:t>
            </a:r>
          </a:p>
          <a:p>
            <a:r>
              <a:rPr lang="en-US" sz="2800" dirty="0"/>
              <a:t>IBZAN</a:t>
            </a:r>
          </a:p>
          <a:p>
            <a:r>
              <a:rPr lang="en-US" sz="2800" dirty="0"/>
              <a:t>ELON</a:t>
            </a:r>
          </a:p>
          <a:p>
            <a:r>
              <a:rPr lang="en-US" sz="2800" dirty="0"/>
              <a:t>ABDON</a:t>
            </a:r>
          </a:p>
          <a:p>
            <a:r>
              <a:rPr lang="en-US" sz="2800" dirty="0"/>
              <a:t>SAMSON</a:t>
            </a:r>
          </a:p>
          <a:p>
            <a:r>
              <a:rPr lang="en-US" sz="2800" dirty="0"/>
              <a:t>ELI</a:t>
            </a:r>
          </a:p>
          <a:p>
            <a:r>
              <a:rPr lang="en-US" sz="2800" dirty="0"/>
              <a:t>SAMUEL</a:t>
            </a:r>
          </a:p>
        </p:txBody>
      </p:sp>
    </p:spTree>
    <p:extLst>
      <p:ext uri="{BB962C8B-B14F-4D97-AF65-F5344CB8AC3E}">
        <p14:creationId xmlns:p14="http://schemas.microsoft.com/office/powerpoint/2010/main" val="14222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05A47D-5A40-4DB0-B25B-E722832F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022" y="243281"/>
            <a:ext cx="6457950" cy="961587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“Vector Check”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3F72E6-532C-4040-B654-5FF23D299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132513"/>
            <a:ext cx="8115300" cy="3040220"/>
          </a:xfrm>
        </p:spPr>
        <p:txBody>
          <a:bodyPr>
            <a:noAutofit/>
          </a:bodyPr>
          <a:lstStyle/>
          <a:p>
            <a:r>
              <a:rPr lang="en-US" sz="2600" dirty="0"/>
              <a:t>Need to become familiar with the Bible</a:t>
            </a:r>
          </a:p>
          <a:p>
            <a:r>
              <a:rPr lang="en-US" sz="2600" dirty="0"/>
              <a:t>The Bible consists of many “stories,” “accounts” that reveal God’s Plan through the ages</a:t>
            </a:r>
          </a:p>
          <a:p>
            <a:r>
              <a:rPr lang="en-US" sz="2600" dirty="0"/>
              <a:t>Many people and places are part of that</a:t>
            </a:r>
          </a:p>
          <a:p>
            <a:r>
              <a:rPr lang="en-US" sz="2600" dirty="0"/>
              <a:t>Our approach is to build Bible knowledge, to get the flow of the developing plan revealed in it</a:t>
            </a:r>
          </a:p>
          <a:p>
            <a:r>
              <a:rPr lang="en-US" sz="2600" dirty="0"/>
              <a:t>Three cycles, then a deep dive.</a:t>
            </a:r>
          </a:p>
          <a:p>
            <a:r>
              <a:rPr lang="en-US" sz="2600" dirty="0"/>
              <a:t>Take notes --  Lots of white space on  some of the pages you have</a:t>
            </a:r>
          </a:p>
          <a:p>
            <a:r>
              <a:rPr lang="en-US" sz="2600" dirty="0"/>
              <a:t>As stated first Sunday of the year – expect recitation, and expect to build on it</a:t>
            </a:r>
          </a:p>
        </p:txBody>
      </p:sp>
    </p:spTree>
    <p:extLst>
      <p:ext uri="{BB962C8B-B14F-4D97-AF65-F5344CB8AC3E}">
        <p14:creationId xmlns:p14="http://schemas.microsoft.com/office/powerpoint/2010/main" val="26585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69751C-7DA2-4E8F-9F71-40B79BDB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147" y="1423508"/>
            <a:ext cx="6457950" cy="976794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QUIZ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7931D1-EB31-4F80-B785-BFC4696A5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525086"/>
            <a:ext cx="8115300" cy="3002470"/>
          </a:xfrm>
        </p:spPr>
        <p:txBody>
          <a:bodyPr>
            <a:normAutofit/>
          </a:bodyPr>
          <a:lstStyle/>
          <a:p>
            <a:r>
              <a:rPr lang="en-US" sz="2800" dirty="0"/>
              <a:t>Less than ten minutes</a:t>
            </a:r>
          </a:p>
          <a:p>
            <a:r>
              <a:rPr lang="en-US" sz="2800" dirty="0"/>
              <a:t>OK for family members to work together </a:t>
            </a:r>
          </a:p>
          <a:p>
            <a:r>
              <a:rPr lang="en-US" sz="2800" dirty="0"/>
              <a:t>Will be more of these, as we add  periods and events</a:t>
            </a:r>
          </a:p>
        </p:txBody>
      </p:sp>
    </p:spTree>
    <p:extLst>
      <p:ext uri="{BB962C8B-B14F-4D97-AF65-F5344CB8AC3E}">
        <p14:creationId xmlns:p14="http://schemas.microsoft.com/office/powerpoint/2010/main" val="2605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A183F9-014D-468D-80EC-42D44DBAF671}"/>
              </a:ext>
            </a:extLst>
          </p:cNvPr>
          <p:cNvSpPr txBox="1"/>
          <p:nvPr/>
        </p:nvSpPr>
        <p:spPr>
          <a:xfrm>
            <a:off x="2258737" y="3059361"/>
            <a:ext cx="5838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QUIZ TIME</a:t>
            </a:r>
          </a:p>
        </p:txBody>
      </p:sp>
    </p:spTree>
    <p:extLst>
      <p:ext uri="{BB962C8B-B14F-4D97-AF65-F5344CB8AC3E}">
        <p14:creationId xmlns:p14="http://schemas.microsoft.com/office/powerpoint/2010/main" val="170916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464" y="594992"/>
            <a:ext cx="5915025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>
                <a:ea typeface="ＭＳ Ｐゴシック" panose="020B0600070205080204" pitchFamily="34" charset="-128"/>
              </a:rPr>
              <a:t>17 Time Periods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173" y="2016125"/>
            <a:ext cx="3429000" cy="3657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Before the Flood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Flood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Scattering of the People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The Patriarchs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The Exodus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Wandering in the Wilderness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Invasion and Conquest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Judges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63473" y="2016125"/>
            <a:ext cx="2800350" cy="3657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United Kingdom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Divided Kingdom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Judah Alone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Captivity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Return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Years of Silence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Life of Christ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Early Church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Letters to Christians</a:t>
            </a:r>
          </a:p>
        </p:txBody>
      </p:sp>
    </p:spTree>
    <p:extLst>
      <p:ext uri="{BB962C8B-B14F-4D97-AF65-F5344CB8AC3E}">
        <p14:creationId xmlns:p14="http://schemas.microsoft.com/office/powerpoint/2010/main" val="3426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24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5A88-B16E-4B7A-9E2C-3AD9AE76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16" y="92278"/>
            <a:ext cx="6377940" cy="1310781"/>
          </a:xfrm>
        </p:spPr>
        <p:txBody>
          <a:bodyPr/>
          <a:lstStyle/>
          <a:p>
            <a:r>
              <a:rPr lang="en-US" dirty="0"/>
              <a:t>Which Period?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C8086-EC7F-4CC7-B47F-7F54C12CF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43" y="1325460"/>
            <a:ext cx="3910579" cy="4602619"/>
          </a:xfrm>
        </p:spPr>
        <p:txBody>
          <a:bodyPr>
            <a:noAutofit/>
          </a:bodyPr>
          <a:lstStyle/>
          <a:p>
            <a:r>
              <a:rPr lang="en-US" sz="1800" dirty="0"/>
              <a:t>Spies into Canaan            _E___</a:t>
            </a:r>
          </a:p>
          <a:p>
            <a:r>
              <a:rPr lang="en-US" sz="1800" dirty="0"/>
              <a:t>Creation                             _BF__</a:t>
            </a:r>
          </a:p>
          <a:p>
            <a:r>
              <a:rPr lang="en-US" sz="1800" dirty="0"/>
              <a:t>Second Census                  </a:t>
            </a:r>
            <a:r>
              <a:rPr lang="en-US" sz="1800" u="sng" dirty="0"/>
              <a:t>WITW</a:t>
            </a:r>
          </a:p>
          <a:p>
            <a:r>
              <a:rPr lang="en-US" sz="1800" dirty="0"/>
              <a:t>Promise to Abraham         </a:t>
            </a:r>
            <a:r>
              <a:rPr lang="en-US" sz="1800" u="sng" dirty="0"/>
              <a:t>P_</a:t>
            </a:r>
            <a:r>
              <a:rPr lang="en-US" sz="1800" dirty="0"/>
              <a:t>___ </a:t>
            </a:r>
          </a:p>
          <a:p>
            <a:r>
              <a:rPr lang="en-US" sz="1800" dirty="0"/>
              <a:t>Burning Bush                       __E__</a:t>
            </a:r>
          </a:p>
          <a:p>
            <a:r>
              <a:rPr lang="en-US" sz="1800" dirty="0"/>
              <a:t>Rainbow a  sign                 _F___</a:t>
            </a:r>
          </a:p>
          <a:p>
            <a:r>
              <a:rPr lang="en-US" sz="1800" dirty="0"/>
              <a:t>Edom refuses passage     </a:t>
            </a:r>
            <a:r>
              <a:rPr lang="en-US" sz="1800" u="sng" dirty="0"/>
              <a:t>WITW</a:t>
            </a:r>
            <a:endParaRPr lang="en-US" sz="1800" dirty="0"/>
          </a:p>
          <a:p>
            <a:r>
              <a:rPr lang="en-US" sz="1800" dirty="0"/>
              <a:t>Pharaoh “Who is Jehovah?  E_</a:t>
            </a:r>
          </a:p>
          <a:p>
            <a:r>
              <a:rPr lang="en-US" sz="1800" dirty="0"/>
              <a:t>Cain kills Abel                   _BF___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A89F9-9AC0-4FF6-8A4C-C4B8BF536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2099" y="1403059"/>
            <a:ext cx="3907540" cy="4860581"/>
          </a:xfrm>
        </p:spPr>
        <p:txBody>
          <a:bodyPr>
            <a:normAutofit/>
          </a:bodyPr>
          <a:lstStyle/>
          <a:p>
            <a:r>
              <a:rPr lang="en-US" dirty="0"/>
              <a:t>Fiery Serpents          </a:t>
            </a:r>
            <a:r>
              <a:rPr lang="en-US" u="sng" dirty="0"/>
              <a:t>WITW</a:t>
            </a:r>
            <a:endParaRPr lang="en-US" dirty="0"/>
          </a:p>
          <a:p>
            <a:r>
              <a:rPr lang="en-US" dirty="0"/>
              <a:t>Crossing Red Sea    E___</a:t>
            </a:r>
          </a:p>
          <a:p>
            <a:r>
              <a:rPr lang="en-US" dirty="0"/>
              <a:t>Israel refuses to enter land                         _E___</a:t>
            </a:r>
          </a:p>
          <a:p>
            <a:r>
              <a:rPr lang="en-US" dirty="0"/>
              <a:t>Fornication with Midianites               </a:t>
            </a:r>
            <a:r>
              <a:rPr lang="en-US" u="sng" dirty="0"/>
              <a:t>WITW</a:t>
            </a:r>
          </a:p>
          <a:p>
            <a:r>
              <a:rPr lang="en-US" dirty="0"/>
              <a:t>Ten Commandments given                       _E___</a:t>
            </a:r>
          </a:p>
          <a:p>
            <a:r>
              <a:rPr lang="en-US" dirty="0"/>
              <a:t>Languages divided                                               </a:t>
            </a:r>
            <a:r>
              <a:rPr lang="en-US" u="sng" dirty="0"/>
              <a:t>SOTP</a:t>
            </a:r>
          </a:p>
        </p:txBody>
      </p:sp>
    </p:spTree>
    <p:extLst>
      <p:ext uri="{BB962C8B-B14F-4D97-AF65-F5344CB8AC3E}">
        <p14:creationId xmlns:p14="http://schemas.microsoft.com/office/powerpoint/2010/main" val="203689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023F9C-ABFB-4A34-9C17-456F9294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87" y="1071170"/>
            <a:ext cx="6457950" cy="1001960"/>
          </a:xfrm>
        </p:spPr>
        <p:txBody>
          <a:bodyPr>
            <a:noAutofit/>
          </a:bodyPr>
          <a:lstStyle/>
          <a:p>
            <a:pPr algn="ctr"/>
            <a:r>
              <a:rPr lang="en-US" sz="4050" dirty="0"/>
              <a:t>Invasion and Conquest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D369E-0574-49A5-B32A-A9564366B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264084"/>
            <a:ext cx="8115300" cy="3018094"/>
          </a:xfrm>
        </p:spPr>
        <p:txBody>
          <a:bodyPr>
            <a:noAutofit/>
          </a:bodyPr>
          <a:lstStyle/>
          <a:p>
            <a:r>
              <a:rPr lang="en-US" sz="2100" dirty="0"/>
              <a:t>Central Campaign</a:t>
            </a:r>
          </a:p>
          <a:p>
            <a:pPr lvl="1"/>
            <a:r>
              <a:rPr lang="en-US" sz="2100" dirty="0"/>
              <a:t>Jericho, Bethel, Ai  (1406 BC)</a:t>
            </a:r>
          </a:p>
          <a:p>
            <a:pPr lvl="1"/>
            <a:r>
              <a:rPr lang="en-US" sz="2100" dirty="0"/>
              <a:t>Claim Shechem</a:t>
            </a:r>
          </a:p>
          <a:p>
            <a:r>
              <a:rPr lang="en-US" sz="2100" dirty="0"/>
              <a:t>Southern Campaign   (1404-1402 BC)</a:t>
            </a:r>
          </a:p>
          <a:p>
            <a:pPr lvl="1"/>
            <a:r>
              <a:rPr lang="en-US" sz="2100" dirty="0"/>
              <a:t>Treaty with Gibeonites</a:t>
            </a:r>
          </a:p>
          <a:p>
            <a:pPr lvl="1"/>
            <a:r>
              <a:rPr lang="en-US" sz="2100" dirty="0"/>
              <a:t>Fight Kings of South</a:t>
            </a:r>
          </a:p>
          <a:p>
            <a:r>
              <a:rPr lang="en-US" sz="2100" dirty="0"/>
              <a:t>Northern Campaign  (1401-1400 BC)</a:t>
            </a:r>
          </a:p>
          <a:p>
            <a:pPr lvl="1"/>
            <a:r>
              <a:rPr lang="en-US" sz="2100" dirty="0"/>
              <a:t>Fight Kings of North  (led by </a:t>
            </a:r>
            <a:r>
              <a:rPr lang="en-US" sz="2100" dirty="0" err="1"/>
              <a:t>Jabin</a:t>
            </a:r>
            <a:r>
              <a:rPr lang="en-US" sz="2100" dirty="0"/>
              <a:t> – of Hazor)</a:t>
            </a:r>
          </a:p>
        </p:txBody>
      </p:sp>
    </p:spTree>
    <p:extLst>
      <p:ext uri="{BB962C8B-B14F-4D97-AF65-F5344CB8AC3E}">
        <p14:creationId xmlns:p14="http://schemas.microsoft.com/office/powerpoint/2010/main" val="7247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1705-32AE-401E-92AB-C454D3EE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105" y="1398340"/>
            <a:ext cx="6457950" cy="1001961"/>
          </a:xfrm>
        </p:spPr>
        <p:txBody>
          <a:bodyPr>
            <a:noAutofit/>
          </a:bodyPr>
          <a:lstStyle/>
          <a:p>
            <a:pPr algn="ctr"/>
            <a:r>
              <a:rPr lang="en-US" sz="4050" dirty="0"/>
              <a:t>INVASION AND CONQUEST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33B07-B002-42A6-9526-583B008B6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751589"/>
            <a:ext cx="8115300" cy="3027637"/>
          </a:xfrm>
        </p:spPr>
        <p:txBody>
          <a:bodyPr>
            <a:normAutofit/>
          </a:bodyPr>
          <a:lstStyle/>
          <a:p>
            <a:r>
              <a:rPr lang="en-US" sz="2800" dirty="0"/>
              <a:t>Lands Distributed</a:t>
            </a:r>
          </a:p>
          <a:p>
            <a:r>
              <a:rPr lang="en-US" sz="2800" dirty="0"/>
              <a:t>Trans-</a:t>
            </a:r>
            <a:r>
              <a:rPr lang="en-US" sz="2800" dirty="0" err="1"/>
              <a:t>Jordanic</a:t>
            </a:r>
            <a:r>
              <a:rPr lang="en-US" sz="2800" dirty="0"/>
              <a:t> tribes return</a:t>
            </a:r>
          </a:p>
          <a:p>
            <a:r>
              <a:rPr lang="en-US" sz="2800" dirty="0"/>
              <a:t>Joshua challenges Israel to choose</a:t>
            </a:r>
          </a:p>
          <a:p>
            <a:r>
              <a:rPr lang="en-US" sz="2800" dirty="0"/>
              <a:t>Israel renews covenant with Jehovah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955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BF4B4E-8041-42B8-BB9A-E4D25586F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16" y="857250"/>
            <a:ext cx="6652469" cy="55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2380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150</TotalTime>
  <Words>345</Words>
  <Application>Microsoft Office PowerPoint</Application>
  <PresentationFormat>On-screen Show (4:3)</PresentationFormat>
  <Paragraphs>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Vapor Trail</vt:lpstr>
      <vt:lpstr>17 Periods of Bible History</vt:lpstr>
      <vt:lpstr>“Vector Check”</vt:lpstr>
      <vt:lpstr>QUIZ</vt:lpstr>
      <vt:lpstr>PowerPoint Presentation</vt:lpstr>
      <vt:lpstr>17 Time Periods</vt:lpstr>
      <vt:lpstr>Which Period?</vt:lpstr>
      <vt:lpstr>Invasion and Conquest</vt:lpstr>
      <vt:lpstr>INVASION AND CONQUEST</vt:lpstr>
      <vt:lpstr>PowerPoint Presentation</vt:lpstr>
      <vt:lpstr>PowerPoint Presentation</vt:lpstr>
      <vt:lpstr>PowerPoint Presentation</vt:lpstr>
      <vt:lpstr>jUDGES</vt:lpstr>
      <vt:lpstr>judGES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Periods of Bible History</dc:title>
  <dc:creator>Jim Allan</dc:creator>
  <cp:lastModifiedBy>Derek Phipps</cp:lastModifiedBy>
  <cp:revision>15</cp:revision>
  <cp:lastPrinted>2019-02-02T14:41:34Z</cp:lastPrinted>
  <dcterms:created xsi:type="dcterms:W3CDTF">2019-02-01T13:42:41Z</dcterms:created>
  <dcterms:modified xsi:type="dcterms:W3CDTF">2019-02-03T14:52:47Z</dcterms:modified>
</cp:coreProperties>
</file>