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71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1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87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480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61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4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95072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17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2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2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9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3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7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9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2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70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3FEDE-255B-4ABB-A747-903160780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442" y="877350"/>
            <a:ext cx="6620968" cy="3329581"/>
          </a:xfrm>
        </p:spPr>
        <p:txBody>
          <a:bodyPr/>
          <a:lstStyle/>
          <a:p>
            <a:r>
              <a:rPr lang="en-US" dirty="0"/>
              <a:t>REJOICE IN THE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E8504-CA88-4996-AAA5-3F68E19CF1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Theme for 2019</a:t>
            </a:r>
          </a:p>
        </p:txBody>
      </p:sp>
    </p:spTree>
    <p:extLst>
      <p:ext uri="{BB962C8B-B14F-4D97-AF65-F5344CB8AC3E}">
        <p14:creationId xmlns:p14="http://schemas.microsoft.com/office/powerpoint/2010/main" val="17490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0743-D36A-4E65-9C30-1430E97E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PROGRESSING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E803-780A-4D49-8F56-9A0B2F2FF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610687"/>
            <a:ext cx="6711654" cy="4637720"/>
          </a:xfrm>
        </p:spPr>
        <p:txBody>
          <a:bodyPr>
            <a:normAutofit/>
          </a:bodyPr>
          <a:lstStyle/>
          <a:p>
            <a:r>
              <a:rPr lang="en-US" sz="2800" dirty="0"/>
              <a:t>Walk by faith (2017)</a:t>
            </a:r>
          </a:p>
          <a:p>
            <a:r>
              <a:rPr lang="en-US" sz="2800" dirty="0"/>
              <a:t>Add to your faith (2018)</a:t>
            </a:r>
          </a:p>
          <a:p>
            <a:r>
              <a:rPr lang="en-US" sz="2800" dirty="0"/>
              <a:t>Rejoice in the Lord (2019)</a:t>
            </a:r>
          </a:p>
        </p:txBody>
      </p:sp>
    </p:spTree>
    <p:extLst>
      <p:ext uri="{BB962C8B-B14F-4D97-AF65-F5344CB8AC3E}">
        <p14:creationId xmlns:p14="http://schemas.microsoft.com/office/powerpoint/2010/main" val="319354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0743-D36A-4E65-9C30-1430E97E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DESIRE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E803-780A-4D49-8F56-9A0B2F2FF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610687"/>
            <a:ext cx="6711654" cy="4637720"/>
          </a:xfrm>
        </p:spPr>
        <p:txBody>
          <a:bodyPr>
            <a:normAutofit/>
          </a:bodyPr>
          <a:lstStyle/>
          <a:p>
            <a:r>
              <a:rPr lang="en-US" sz="2800" dirty="0"/>
              <a:t>Frequent subject in the Bible</a:t>
            </a:r>
          </a:p>
          <a:p>
            <a:r>
              <a:rPr lang="en-US" sz="2800" dirty="0"/>
              <a:t>God’s desire in the OT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Calls to rejoice (Ps. 66:1; 68:3; 81:1; 95:1-2; 100:1-2;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Feast of booths, a week of rejoicing (Lev. 23:40)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A necessary part of worship (Deut. 26:10-11; 27:6-7… 28:47-48)</a:t>
            </a:r>
          </a:p>
        </p:txBody>
      </p:sp>
    </p:spTree>
    <p:extLst>
      <p:ext uri="{BB962C8B-B14F-4D97-AF65-F5344CB8AC3E}">
        <p14:creationId xmlns:p14="http://schemas.microsoft.com/office/powerpoint/2010/main" val="46324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0743-D36A-4E65-9C30-1430E97E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DESIRE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E803-780A-4D49-8F56-9A0B2F2FF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610687"/>
            <a:ext cx="6711654" cy="4637720"/>
          </a:xfrm>
        </p:spPr>
        <p:txBody>
          <a:bodyPr>
            <a:normAutofit/>
          </a:bodyPr>
          <a:lstStyle/>
          <a:p>
            <a:r>
              <a:rPr lang="en-US" sz="2800" dirty="0"/>
              <a:t>Frequent subject in the Bible</a:t>
            </a:r>
          </a:p>
          <a:p>
            <a:r>
              <a:rPr lang="en-US" sz="2800" dirty="0"/>
              <a:t>God’s desire in the OT</a:t>
            </a:r>
          </a:p>
          <a:p>
            <a:r>
              <a:rPr lang="en-US" sz="2800" dirty="0"/>
              <a:t>An aspect of heaven (Mt. 25:21,23; Rev. 21:4)</a:t>
            </a:r>
          </a:p>
          <a:p>
            <a:r>
              <a:rPr lang="en-US" sz="2800" dirty="0"/>
              <a:t>A result of being close to God and the Holy Spirit (Gal. 5:22; Jude 1:24)</a:t>
            </a:r>
          </a:p>
        </p:txBody>
      </p:sp>
    </p:spTree>
    <p:extLst>
      <p:ext uri="{BB962C8B-B14F-4D97-AF65-F5344CB8AC3E}">
        <p14:creationId xmlns:p14="http://schemas.microsoft.com/office/powerpoint/2010/main" val="426239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0743-D36A-4E65-9C30-1430E97EA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09" y="452718"/>
            <a:ext cx="8197897" cy="1400530"/>
          </a:xfrm>
        </p:spPr>
        <p:txBody>
          <a:bodyPr/>
          <a:lstStyle/>
          <a:p>
            <a:r>
              <a:rPr lang="en-US" dirty="0"/>
              <a:t>A BASIC PART OF CHRISTIANITY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E803-780A-4D49-8F56-9A0B2F2FF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610687"/>
            <a:ext cx="6711654" cy="4637720"/>
          </a:xfrm>
        </p:spPr>
        <p:txBody>
          <a:bodyPr>
            <a:normAutofit/>
          </a:bodyPr>
          <a:lstStyle/>
          <a:p>
            <a:r>
              <a:rPr lang="en-US" sz="2800" dirty="0"/>
              <a:t>Jesus’ example (Lk. 10:21)</a:t>
            </a:r>
          </a:p>
          <a:p>
            <a:r>
              <a:rPr lang="en-US" sz="2800" dirty="0"/>
              <a:t>Christian example (Acts 13:52)</a:t>
            </a:r>
          </a:p>
          <a:p>
            <a:r>
              <a:rPr lang="en-US" sz="2800" dirty="0"/>
              <a:t>The Kingdom of God… (Rom. 14:17)</a:t>
            </a:r>
          </a:p>
          <a:p>
            <a:r>
              <a:rPr lang="en-US" sz="2800" dirty="0"/>
              <a:t>NT Command… emphasized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“Finally” (II Cor. 13:11; Phil. 3:1)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Repeated (Phil. 3:1; 4:4)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If commanded, then rejoicing is a choice (Neh. 8:9-12)</a:t>
            </a:r>
          </a:p>
        </p:txBody>
      </p:sp>
    </p:spTree>
    <p:extLst>
      <p:ext uri="{BB962C8B-B14F-4D97-AF65-F5344CB8AC3E}">
        <p14:creationId xmlns:p14="http://schemas.microsoft.com/office/powerpoint/2010/main" val="133387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0743-D36A-4E65-9C30-1430E97EA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09" y="452718"/>
            <a:ext cx="8197897" cy="1400530"/>
          </a:xfrm>
        </p:spPr>
        <p:txBody>
          <a:bodyPr/>
          <a:lstStyle/>
          <a:p>
            <a:r>
              <a:rPr lang="en-US" dirty="0"/>
              <a:t>A BASIC PART OF CHRISTIANITY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E803-780A-4D49-8F56-9A0B2F2FF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610687"/>
            <a:ext cx="6711654" cy="4637720"/>
          </a:xfrm>
        </p:spPr>
        <p:txBody>
          <a:bodyPr>
            <a:normAutofit/>
          </a:bodyPr>
          <a:lstStyle/>
          <a:p>
            <a:r>
              <a:rPr lang="en-US" sz="2800" dirty="0"/>
              <a:t>Jesus’ example (Lk. 10:21)</a:t>
            </a:r>
          </a:p>
          <a:p>
            <a:r>
              <a:rPr lang="en-US" sz="2800" dirty="0"/>
              <a:t>Christian example (Acts 13:52)</a:t>
            </a:r>
          </a:p>
          <a:p>
            <a:r>
              <a:rPr lang="en-US" sz="2800" dirty="0"/>
              <a:t>The Kingdom of God… (Rom. 14:17)</a:t>
            </a:r>
          </a:p>
          <a:p>
            <a:r>
              <a:rPr lang="en-US" sz="2800" dirty="0"/>
              <a:t>NT Command… emphasized</a:t>
            </a:r>
          </a:p>
          <a:p>
            <a:r>
              <a:rPr lang="en-US" sz="2800" dirty="0"/>
              <a:t>God’s desire is that you greatly rejoice (John 15:10-11; 16:20-22,24; 17:13… I PETER 1:8)</a:t>
            </a:r>
          </a:p>
        </p:txBody>
      </p:sp>
    </p:spTree>
    <p:extLst>
      <p:ext uri="{BB962C8B-B14F-4D97-AF65-F5344CB8AC3E}">
        <p14:creationId xmlns:p14="http://schemas.microsoft.com/office/powerpoint/2010/main" val="427543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3FEDE-255B-4ABB-A747-903160780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442" y="877350"/>
            <a:ext cx="6620968" cy="3329581"/>
          </a:xfrm>
        </p:spPr>
        <p:txBody>
          <a:bodyPr/>
          <a:lstStyle/>
          <a:p>
            <a:r>
              <a:rPr lang="en-US" dirty="0"/>
              <a:t>REJOICE IN THE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E8504-CA88-4996-AAA5-3F68E19CF1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Theme for 2019</a:t>
            </a:r>
          </a:p>
        </p:txBody>
      </p:sp>
    </p:spTree>
    <p:extLst>
      <p:ext uri="{BB962C8B-B14F-4D97-AF65-F5344CB8AC3E}">
        <p14:creationId xmlns:p14="http://schemas.microsoft.com/office/powerpoint/2010/main" val="4264123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261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Ion</vt:lpstr>
      <vt:lpstr>REJOICE IN THE LORD</vt:lpstr>
      <vt:lpstr>A PROGRESSING THEME</vt:lpstr>
      <vt:lpstr>GOD’S DESIRE FOR US</vt:lpstr>
      <vt:lpstr>GOD’S DESIRE FOR US</vt:lpstr>
      <vt:lpstr>A BASIC PART OF CHRISTIANITY</vt:lpstr>
      <vt:lpstr>A BASIC PART OF CHRISTIANITY</vt:lpstr>
      <vt:lpstr>REJOICE IN THE LORD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REJOICE IN THE LORD</dc:title>
  <dc:creator>Jared Hagan</dc:creator>
  <cp:lastModifiedBy>Jared Hagan</cp:lastModifiedBy>
  <cp:revision>2</cp:revision>
  <dcterms:created xsi:type="dcterms:W3CDTF">2019-01-06T06:26:25Z</dcterms:created>
  <dcterms:modified xsi:type="dcterms:W3CDTF">2019-01-06T06:41:37Z</dcterms:modified>
</cp:coreProperties>
</file>