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sldIdLst>
    <p:sldId id="259" r:id="rId2"/>
    <p:sldId id="262" r:id="rId3"/>
    <p:sldId id="263" r:id="rId4"/>
    <p:sldId id="257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44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936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885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6002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8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48177" y="3771174"/>
            <a:ext cx="546115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378373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3124201"/>
            <a:ext cx="6620968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8145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12/2/2018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1281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12/2/2018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05227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9999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200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124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656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12/2/2018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124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12/2/2018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397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12/2/2018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019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12/2/2018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936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129281"/>
            <a:ext cx="2551461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12/2/2018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999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837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4000"/>
                </a:schemeClr>
              </a:gs>
              <a:gs pos="73000">
                <a:schemeClr val="accent5">
                  <a:alpha val="0"/>
                </a:schemeClr>
              </a:gs>
              <a:gs pos="36000">
                <a:schemeClr val="accent5"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4000"/>
                </a:schemeClr>
              </a:gs>
              <a:gs pos="66000">
                <a:schemeClr val="accent5">
                  <a:alpha val="0"/>
                </a:schemeClr>
              </a:gs>
              <a:gs pos="36000">
                <a:schemeClr val="accent5"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1000"/>
                </a:schemeClr>
              </a:gs>
              <a:gs pos="75000">
                <a:schemeClr val="accent5">
                  <a:alpha val="0"/>
                </a:schemeClr>
              </a:gs>
              <a:gs pos="36000">
                <a:schemeClr val="accent5"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8000"/>
                </a:schemeClr>
              </a:gs>
              <a:gs pos="72000">
                <a:schemeClr val="accent5">
                  <a:alpha val="0"/>
                </a:schemeClr>
              </a:gs>
              <a:gs pos="36000">
                <a:schemeClr val="accent5"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12/2/2018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1700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  <p:sldLayoutId id="2147483688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990D3-7525-4EB9-88F8-E421EADB2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130" y="310105"/>
            <a:ext cx="7963740" cy="814020"/>
          </a:xfrm>
        </p:spPr>
        <p:txBody>
          <a:bodyPr/>
          <a:lstStyle/>
          <a:p>
            <a:pPr algn="ctr"/>
            <a:r>
              <a:rPr lang="en-US" dirty="0"/>
              <a:t>THE JOURNEY OF ISRAEL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F5232E-7F84-4BF2-B0BE-4DCBA3957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123" y="1124126"/>
            <a:ext cx="8033753" cy="5343786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/>
              <a:t>God chose a people (Gen. 12:1-3; Deut. 7:7-9; 10:15)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Those people escaped the bondage of Egypt (Ex. 13:3)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They escaped by the power of God (Ex. 13:3)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They journeyed with the goal of a Promised Land (Gen. 15:18; 17:8; 50:24; Ex. 3:8; Lev. 20:24)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On their journey the met God and came to know Him (Ex. 6:7; 19:17; 33:13)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BUT… they sent out spies and believed a bad report (Num. 13-14)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So God swore they would not enter the Promised Land (Num. 14:22-23; Ps. 95:11)</a:t>
            </a:r>
          </a:p>
        </p:txBody>
      </p:sp>
    </p:spTree>
    <p:extLst>
      <p:ext uri="{BB962C8B-B14F-4D97-AF65-F5344CB8AC3E}">
        <p14:creationId xmlns:p14="http://schemas.microsoft.com/office/powerpoint/2010/main" val="3894659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990D3-7525-4EB9-88F8-E421EADB2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130" y="310105"/>
            <a:ext cx="7963740" cy="814020"/>
          </a:xfrm>
        </p:spPr>
        <p:txBody>
          <a:bodyPr/>
          <a:lstStyle/>
          <a:p>
            <a:pPr algn="ctr"/>
            <a:r>
              <a:rPr lang="en-US" dirty="0"/>
              <a:t>THE JOURNEY OF ISRAEL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F5232E-7F84-4BF2-B0BE-4DCBA3957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123" y="1124126"/>
            <a:ext cx="8033753" cy="5343786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/>
              <a:t>God chose a people (Gen. 12:1-3; Deut. 7:7-9; 10:15)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Those people escaped the bondage of Egypt (Ex. 13:3)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They escaped by the power of God (Ex. 13:3)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They journeyed with the goal of a Promised Land (Gen. 15:18; 17:8; 50:24; Ex. 3:8; Lev. 20:24)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On their journey the met God and came to know Him (Ex. 6:7; 19:17; 33:13)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BUT… they sent out spies and believed a bad report (Num. 13-14)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So God swore they would not enter the Promised Land (Num. 14:22-23; Ps. 95:11)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F06C38F-F49B-4C74-A454-14E760494DA8}"/>
              </a:ext>
            </a:extLst>
          </p:cNvPr>
          <p:cNvSpPr txBox="1"/>
          <p:nvPr/>
        </p:nvSpPr>
        <p:spPr>
          <a:xfrm rot="20463438">
            <a:off x="504291" y="2333098"/>
            <a:ext cx="7751427" cy="181588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TO HAVE A DIFFERENT OUTCOME, WHAT PART OF THE JOURNEY SHOULD ISRAEL HAVE FOCUSED ON?  WHAT COULD THEY CHANGE?</a:t>
            </a:r>
          </a:p>
        </p:txBody>
      </p:sp>
    </p:spTree>
    <p:extLst>
      <p:ext uri="{BB962C8B-B14F-4D97-AF65-F5344CB8AC3E}">
        <p14:creationId xmlns:p14="http://schemas.microsoft.com/office/powerpoint/2010/main" val="3521555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990D3-7525-4EB9-88F8-E421EADB2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130" y="310105"/>
            <a:ext cx="7963740" cy="814020"/>
          </a:xfrm>
        </p:spPr>
        <p:txBody>
          <a:bodyPr/>
          <a:lstStyle/>
          <a:p>
            <a:pPr algn="ctr"/>
            <a:r>
              <a:rPr lang="en-US" dirty="0"/>
              <a:t>THE JOURNEY OF ISRAEL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F5232E-7F84-4BF2-B0BE-4DCBA3957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123" y="1124126"/>
            <a:ext cx="8033753" cy="5343786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/>
              <a:t>God chose a people (Gen. 12:1-3; Deut. 7:7-9; 10:15)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Those people escaped the bondage of Egypt (Ex. 13:3)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They escaped by the power of God (Ex. 13:3)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They journeyed with the goal of a Promised Land (Gen. 15:18; 17:8; 50:24; Ex. 3:8; Lev. 20:24)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On their journey the met God and came to know Him (Ex. 6:7; 19:17; 33:13)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BUT… they sent out spies and believed a bad report (Num. 13-14)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So God swore they would not enter the Promised Land (Num. 14:22-23; Ps. 95:11)</a:t>
            </a:r>
          </a:p>
        </p:txBody>
      </p:sp>
    </p:spTree>
    <p:extLst>
      <p:ext uri="{BB962C8B-B14F-4D97-AF65-F5344CB8AC3E}">
        <p14:creationId xmlns:p14="http://schemas.microsoft.com/office/powerpoint/2010/main" val="2045188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DD8592-ED4C-438D-A78E-3614613B45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4710" y="601662"/>
            <a:ext cx="3005110" cy="565467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000" dirty="0"/>
              <a:t>Chosen</a:t>
            </a:r>
          </a:p>
          <a:p>
            <a:pPr marL="514350" indent="-514350">
              <a:buFont typeface="+mj-lt"/>
              <a:buAutoNum type="arabicPeriod"/>
            </a:pP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Escaped</a:t>
            </a:r>
          </a:p>
          <a:p>
            <a:pPr marL="514350" indent="-514350">
              <a:buFont typeface="+mj-lt"/>
              <a:buAutoNum type="arabicPeriod"/>
            </a:pP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Power of God</a:t>
            </a:r>
          </a:p>
          <a:p>
            <a:pPr marL="514350" indent="-514350">
              <a:buFont typeface="+mj-lt"/>
              <a:buAutoNum type="arabicPeriod"/>
            </a:pP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Promised Land</a:t>
            </a:r>
          </a:p>
          <a:p>
            <a:pPr marL="514350" indent="-514350">
              <a:buFont typeface="+mj-lt"/>
              <a:buAutoNum type="arabicPeriod"/>
            </a:pP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Know God</a:t>
            </a:r>
          </a:p>
          <a:p>
            <a:pPr marL="514350" indent="-514350">
              <a:buFont typeface="+mj-lt"/>
              <a:buAutoNum type="arabicPeriod"/>
            </a:pP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SPIES / FAILED</a:t>
            </a:r>
          </a:p>
          <a:p>
            <a:pPr marL="514350" indent="-514350">
              <a:buFont typeface="+mj-lt"/>
              <a:buAutoNum type="arabicPeriod"/>
            </a:pP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Did Not Enter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F85261-DF9E-4397-887F-8F1FBED81B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89820" y="601660"/>
            <a:ext cx="5469622" cy="5958531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sz="2000" dirty="0"/>
              <a:t>“Called by His own glory and excellence (3)</a:t>
            </a:r>
          </a:p>
          <a:p>
            <a:pPr>
              <a:buFont typeface="+mj-lt"/>
              <a:buAutoNum type="arabicPeriod"/>
            </a:pPr>
            <a:endParaRPr lang="en-US" sz="100" dirty="0"/>
          </a:p>
          <a:p>
            <a:pPr>
              <a:buFont typeface="+mj-lt"/>
              <a:buAutoNum type="arabicPeriod"/>
            </a:pPr>
            <a:r>
              <a:rPr lang="en-US" sz="2000" dirty="0"/>
              <a:t>“Having escaped” (4)</a:t>
            </a:r>
          </a:p>
          <a:p>
            <a:pPr>
              <a:buFont typeface="+mj-lt"/>
              <a:buAutoNum type="arabicPeriod"/>
            </a:pPr>
            <a:endParaRPr lang="en-US" dirty="0"/>
          </a:p>
          <a:p>
            <a:pPr>
              <a:buFont typeface="+mj-lt"/>
              <a:buAutoNum type="arabicPeriod"/>
            </a:pPr>
            <a:r>
              <a:rPr lang="en-US" sz="2000" dirty="0"/>
              <a:t>“Divine power” (3)</a:t>
            </a:r>
          </a:p>
          <a:p>
            <a:pPr>
              <a:buFont typeface="+mj-lt"/>
              <a:buAutoNum type="arabicPeriod"/>
            </a:pPr>
            <a:endParaRPr lang="en-US" sz="2000" dirty="0"/>
          </a:p>
          <a:p>
            <a:pPr>
              <a:buFont typeface="+mj-lt"/>
              <a:buAutoNum type="arabicPeriod"/>
            </a:pPr>
            <a:r>
              <a:rPr lang="en-US" sz="2000" dirty="0"/>
              <a:t>“Magnificent Promises” (4)</a:t>
            </a:r>
          </a:p>
          <a:p>
            <a:pPr>
              <a:buFont typeface="+mj-lt"/>
              <a:buAutoNum type="arabicPeriod"/>
            </a:pPr>
            <a:endParaRPr lang="en-US" sz="2000" dirty="0"/>
          </a:p>
          <a:p>
            <a:pPr>
              <a:buFont typeface="+mj-lt"/>
              <a:buAutoNum type="arabicPeriod"/>
            </a:pPr>
            <a:r>
              <a:rPr lang="en-US" sz="2000" dirty="0"/>
              <a:t>“True knowledge of Him” (3,8)</a:t>
            </a:r>
          </a:p>
          <a:p>
            <a:pPr>
              <a:buFont typeface="+mj-lt"/>
              <a:buAutoNum type="arabicPeriod"/>
            </a:pPr>
            <a:endParaRPr lang="en-US" sz="2000" dirty="0"/>
          </a:p>
          <a:p>
            <a:pPr>
              <a:buFont typeface="+mj-lt"/>
              <a:buAutoNum type="arabicPeriod"/>
            </a:pPr>
            <a:r>
              <a:rPr lang="en-US" sz="2000" dirty="0"/>
              <a:t>ADD TO YOUR FAITH (5-7)</a:t>
            </a:r>
          </a:p>
          <a:p>
            <a:pPr>
              <a:buFont typeface="+mj-lt"/>
              <a:buAutoNum type="arabicPeriod"/>
            </a:pPr>
            <a:endParaRPr lang="en-US" sz="2000" dirty="0"/>
          </a:p>
          <a:p>
            <a:pPr>
              <a:buFont typeface="+mj-lt"/>
              <a:buAutoNum type="arabicPeriod"/>
            </a:pPr>
            <a:r>
              <a:rPr lang="en-US" sz="2000" dirty="0"/>
              <a:t>“Entrance into the eternal kingdom… abundantly supplied” (11)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7E30C2-F523-4EFA-A82F-4890A937F824}"/>
              </a:ext>
            </a:extLst>
          </p:cNvPr>
          <p:cNvSpPr txBox="1"/>
          <p:nvPr/>
        </p:nvSpPr>
        <p:spPr>
          <a:xfrm>
            <a:off x="3489820" y="66976"/>
            <a:ext cx="54696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II Peter 1:2-11</a:t>
            </a:r>
          </a:p>
        </p:txBody>
      </p:sp>
    </p:spTree>
    <p:extLst>
      <p:ext uri="{BB962C8B-B14F-4D97-AF65-F5344CB8AC3E}">
        <p14:creationId xmlns:p14="http://schemas.microsoft.com/office/powerpoint/2010/main" val="74929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9BF9A-8C51-4607-BD95-1099A5986C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7505" y="1447801"/>
            <a:ext cx="8338655" cy="1396067"/>
          </a:xfrm>
        </p:spPr>
        <p:txBody>
          <a:bodyPr/>
          <a:lstStyle/>
          <a:p>
            <a:r>
              <a:rPr lang="en-US" sz="6600" dirty="0"/>
              <a:t>ADD TO YOUR FAITH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D1D95D-51E6-4D7E-873E-FAEE882E12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1516" y="4548779"/>
            <a:ext cx="6620968" cy="861420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The conclusion</a:t>
            </a:r>
          </a:p>
        </p:txBody>
      </p:sp>
    </p:spTree>
    <p:extLst>
      <p:ext uri="{BB962C8B-B14F-4D97-AF65-F5344CB8AC3E}">
        <p14:creationId xmlns:p14="http://schemas.microsoft.com/office/powerpoint/2010/main" val="2067911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990D3-7525-4EB9-88F8-E421EADB2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09" y="452718"/>
            <a:ext cx="8265007" cy="1400530"/>
          </a:xfrm>
        </p:spPr>
        <p:txBody>
          <a:bodyPr/>
          <a:lstStyle/>
          <a:p>
            <a:r>
              <a:rPr lang="en-US" dirty="0"/>
              <a:t>BECAUSE OF THE PROMISE…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F5232E-7F84-4BF2-B0BE-4DCBA3957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699" y="1400961"/>
            <a:ext cx="7343177" cy="4847445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With diligence…</a:t>
            </a:r>
          </a:p>
          <a:p>
            <a:r>
              <a:rPr lang="en-US" sz="2800" dirty="0"/>
              <a:t>Grow in…</a:t>
            </a:r>
          </a:p>
          <a:p>
            <a:r>
              <a:rPr lang="en-US" sz="2800" dirty="0"/>
              <a:t>Faith…</a:t>
            </a:r>
          </a:p>
          <a:p>
            <a:r>
              <a:rPr lang="en-US" sz="2800" dirty="0"/>
              <a:t>Moral Excellence…</a:t>
            </a:r>
          </a:p>
          <a:p>
            <a:r>
              <a:rPr lang="en-US" sz="2800" dirty="0"/>
              <a:t>Knowledge…</a:t>
            </a:r>
          </a:p>
          <a:p>
            <a:r>
              <a:rPr lang="en-US" sz="2800" dirty="0"/>
              <a:t>Self-Control…</a:t>
            </a:r>
          </a:p>
          <a:p>
            <a:r>
              <a:rPr lang="en-US" sz="2800" dirty="0"/>
              <a:t>Perseverance…</a:t>
            </a:r>
          </a:p>
          <a:p>
            <a:r>
              <a:rPr lang="en-US" sz="2800" dirty="0"/>
              <a:t>Brotherly Kindness…</a:t>
            </a:r>
          </a:p>
          <a:p>
            <a:r>
              <a:rPr lang="en-US" sz="2800" dirty="0"/>
              <a:t>Love…</a:t>
            </a:r>
          </a:p>
        </p:txBody>
      </p:sp>
    </p:spTree>
    <p:extLst>
      <p:ext uri="{BB962C8B-B14F-4D97-AF65-F5344CB8AC3E}">
        <p14:creationId xmlns:p14="http://schemas.microsoft.com/office/powerpoint/2010/main" val="3730069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54</TotalTime>
  <Words>506</Words>
  <Application>Microsoft Office PowerPoint</Application>
  <PresentationFormat>On-screen Show (4:3)</PresentationFormat>
  <Paragraphs>64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Ion</vt:lpstr>
      <vt:lpstr>THE JOURNEY OF ISRAEL</vt:lpstr>
      <vt:lpstr>THE JOURNEY OF ISRAEL</vt:lpstr>
      <vt:lpstr>THE JOURNEY OF ISRAEL</vt:lpstr>
      <vt:lpstr>PowerPoint Presentation</vt:lpstr>
      <vt:lpstr>ADD TO YOUR FAITH</vt:lpstr>
      <vt:lpstr>BECAUSE OF THE PROMISE…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Jared Hagan</dc:creator>
  <cp:lastModifiedBy>Derek Phipps</cp:lastModifiedBy>
  <cp:revision>8</cp:revision>
  <dcterms:created xsi:type="dcterms:W3CDTF">2018-12-02T07:06:45Z</dcterms:created>
  <dcterms:modified xsi:type="dcterms:W3CDTF">2018-12-02T15:24:00Z</dcterms:modified>
</cp:coreProperties>
</file>