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73" r:id="rId2"/>
    <p:sldId id="265" r:id="rId3"/>
    <p:sldId id="274" r:id="rId4"/>
    <p:sldId id="276" r:id="rId5"/>
    <p:sldId id="275" r:id="rId6"/>
    <p:sldId id="277" r:id="rId7"/>
    <p:sldId id="278" r:id="rId8"/>
    <p:sldId id="279" r:id="rId9"/>
    <p:sldId id="280" r:id="rId10"/>
    <p:sldId id="281"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06" autoAdjust="0"/>
  </p:normalViewPr>
  <p:slideViewPr>
    <p:cSldViewPr snapToGrid="0">
      <p:cViewPr varScale="1">
        <p:scale>
          <a:sx n="114" d="100"/>
          <a:sy n="114" d="100"/>
        </p:scale>
        <p:origin x="1506" y="114"/>
      </p:cViewPr>
      <p:guideLst>
        <p:guide pos="288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8/18/2018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8/18/2018</a:t>
            </a:fld>
            <a:endParaRP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9" y="0"/>
            <a:ext cx="9141524" cy="4799300"/>
          </a:xfrm>
          <a:prstGeom prst="rect">
            <a:avLst/>
          </a:prstGeom>
        </p:spPr>
      </p:pic>
      <p:sp>
        <p:nvSpPr>
          <p:cNvPr id="4" name="Rectangle 3"/>
          <p:cNvSpPr/>
          <p:nvPr/>
        </p:nvSpPr>
        <p:spPr bwMode="ltGray">
          <a:xfrm>
            <a:off x="-2" y="4754880"/>
            <a:ext cx="9144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96" y="4724400"/>
            <a:ext cx="9141620"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sz="1350"/>
          </a:p>
        </p:txBody>
      </p:sp>
      <p:sp>
        <p:nvSpPr>
          <p:cNvPr id="2" name="Title 1"/>
          <p:cNvSpPr>
            <a:spLocks noGrp="1"/>
          </p:cNvSpPr>
          <p:nvPr>
            <p:ph type="ctrTitle"/>
          </p:nvPr>
        </p:nvSpPr>
        <p:spPr>
          <a:xfrm>
            <a:off x="1142999" y="4800600"/>
            <a:ext cx="6858002" cy="1143000"/>
          </a:xfrm>
        </p:spPr>
        <p:txBody>
          <a:bodyPr anchor="b">
            <a:normAutofit/>
          </a:bodyPr>
          <a:lstStyle>
            <a:lvl1pPr algn="ctr">
              <a:defRPr sz="36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141810" y="5943600"/>
            <a:ext cx="6858002" cy="762000"/>
          </a:xfrm>
        </p:spPr>
        <p:txBody>
          <a:bodyPr>
            <a:normAutofit/>
          </a:bodyPr>
          <a:lstStyle>
            <a:lvl1pPr marL="0" indent="0" algn="ctr">
              <a:spcBef>
                <a:spcPts val="0"/>
              </a:spcBef>
              <a:buNone/>
              <a:defRPr sz="1500" cap="none" baseline="0">
                <a:solidFill>
                  <a:schemeClr val="bg1"/>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3655314"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570309" y="2362201"/>
            <a:ext cx="2400300" cy="1990725"/>
          </a:xfrm>
        </p:spPr>
        <p:txBody>
          <a:bodyPr anchor="b">
            <a:normAutofit/>
          </a:bodyPr>
          <a:lstStyle>
            <a:lvl1pPr>
              <a:defRPr sz="255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570309" y="4367308"/>
            <a:ext cx="2400300" cy="1622012"/>
          </a:xfrm>
        </p:spPr>
        <p:txBody>
          <a:bodyPr>
            <a:normAutofit/>
          </a:bodyPr>
          <a:lstStyle>
            <a:lvl1pPr marL="0" indent="0">
              <a:spcBef>
                <a:spcPts val="900"/>
              </a:spcBef>
              <a:buNone/>
              <a:defRPr sz="120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Content Placeholder 2"/>
          <p:cNvSpPr>
            <a:spLocks noGrp="1"/>
          </p:cNvSpPr>
          <p:nvPr>
            <p:ph idx="1"/>
          </p:nvPr>
        </p:nvSpPr>
        <p:spPr>
          <a:xfrm>
            <a:off x="4022169" y="685800"/>
            <a:ext cx="4777740" cy="54864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8/18/2018</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5486400" y="0"/>
            <a:ext cx="3655314"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sz="135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5942411" y="2362200"/>
            <a:ext cx="2400300" cy="1993392"/>
          </a:xfrm>
        </p:spPr>
        <p:txBody>
          <a:bodyPr anchor="b">
            <a:normAutofit/>
          </a:bodyPr>
          <a:lstStyle>
            <a:lvl1pPr>
              <a:defRPr sz="255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5486400" cy="6858000"/>
          </a:xfrm>
          <a:solidFill>
            <a:schemeClr val="bg2">
              <a:lumMod val="90000"/>
            </a:schemeClr>
          </a:solidFill>
        </p:spPr>
        <p:txBody>
          <a:bodyPr/>
          <a:lstStyle>
            <a:lvl1pPr marL="0" indent="0" algn="ctr">
              <a:buNone/>
              <a:defRPr sz="2400">
                <a:solidFill>
                  <a:schemeClr val="tx2"/>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4" name="Text Placeholder 3"/>
          <p:cNvSpPr>
            <a:spLocks noGrp="1"/>
          </p:cNvSpPr>
          <p:nvPr>
            <p:ph type="body" sz="half" idx="2"/>
          </p:nvPr>
        </p:nvSpPr>
        <p:spPr>
          <a:xfrm>
            <a:off x="5942411" y="4355592"/>
            <a:ext cx="2400300" cy="1644614"/>
          </a:xfrm>
        </p:spPr>
        <p:txBody>
          <a:bodyPr>
            <a:normAutofit/>
          </a:bodyPr>
          <a:lstStyle>
            <a:lvl1pPr marL="0" indent="0">
              <a:spcBef>
                <a:spcPts val="900"/>
              </a:spcBef>
              <a:buNone/>
              <a:defRPr sz="1200">
                <a:solidFill>
                  <a:schemeClr val="bg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8/18/2018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8/18/2018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28650" y="274638"/>
            <a:ext cx="5800725"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8/18/2018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8/18/2018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1"/>
          <p:cNvSpPr/>
          <p:nvPr/>
        </p:nvSpPr>
        <p:spPr bwMode="ltGray">
          <a:xfrm>
            <a:off x="0" y="0"/>
            <a:ext cx="9141620"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sz="1350" b="0" i="0" u="none" strike="noStrike" kern="0" cap="none" spc="0" normalizeH="0" baseline="0">
              <a:ln>
                <a:noFill/>
              </a:ln>
              <a:solidFill>
                <a:prstClr val="white"/>
              </a:solidFill>
              <a:effectLst/>
              <a:uLnTx/>
              <a:uFillTx/>
              <a:latin typeface="Euphemia"/>
            </a:endParaRPr>
          </a:p>
        </p:txBody>
      </p:sp>
      <p:sp>
        <p:nvSpPr>
          <p:cNvPr id="8" name="Rectangle 2"/>
          <p:cNvSpPr/>
          <p:nvPr/>
        </p:nvSpPr>
        <p:spPr bwMode="white">
          <a:xfrm>
            <a:off x="-1" y="411480"/>
            <a:ext cx="9141620"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sz="1350"/>
          </a:p>
        </p:txBody>
      </p:sp>
      <p:sp>
        <p:nvSpPr>
          <p:cNvPr id="2" name="Title 1"/>
          <p:cNvSpPr>
            <a:spLocks noGrp="1"/>
          </p:cNvSpPr>
          <p:nvPr>
            <p:ph type="title"/>
          </p:nvPr>
        </p:nvSpPr>
        <p:spPr>
          <a:xfrm>
            <a:off x="1143000" y="1143000"/>
            <a:ext cx="6858000" cy="2667000"/>
          </a:xfrm>
        </p:spPr>
        <p:txBody>
          <a:bodyPr anchor="b">
            <a:normAutofit/>
          </a:bodyPr>
          <a:lstStyle>
            <a:lvl1pPr algn="ctr">
              <a:defRPr sz="3900" b="0"/>
            </a:lvl1pPr>
          </a:lstStyle>
          <a:p>
            <a:r>
              <a:rPr lang="en-US"/>
              <a:t>Click to edit Master title style</a:t>
            </a:r>
            <a:endParaRPr/>
          </a:p>
        </p:txBody>
      </p:sp>
      <p:sp>
        <p:nvSpPr>
          <p:cNvPr id="3" name="Text Placeholder 2"/>
          <p:cNvSpPr>
            <a:spLocks noGrp="1"/>
          </p:cNvSpPr>
          <p:nvPr>
            <p:ph type="body" idx="1"/>
          </p:nvPr>
        </p:nvSpPr>
        <p:spPr>
          <a:xfrm>
            <a:off x="1143000" y="3810000"/>
            <a:ext cx="6858000" cy="1143000"/>
          </a:xfrm>
        </p:spPr>
        <p:txBody>
          <a:bodyPr anchor="t">
            <a:normAutofit/>
          </a:bodyPr>
          <a:lstStyle>
            <a:lvl1pPr marL="0" indent="0" algn="ctr">
              <a:spcBef>
                <a:spcPts val="0"/>
              </a:spcBef>
              <a:buNone/>
              <a:defRPr sz="1800" cap="none" baseline="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8/18/2018</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6858000" cy="2667000"/>
          </a:xfrm>
        </p:spPr>
        <p:txBody>
          <a:bodyPr anchor="b">
            <a:normAutofit/>
          </a:bodyPr>
          <a:lstStyle>
            <a:lvl1pPr algn="ctr">
              <a:defRPr sz="39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141810" y="3810000"/>
            <a:ext cx="6858000" cy="1143000"/>
          </a:xfrm>
        </p:spPr>
        <p:txBody>
          <a:bodyPr anchor="t">
            <a:normAutofit/>
          </a:bodyPr>
          <a:lstStyle>
            <a:lvl1pPr marL="0" indent="0" algn="ctr">
              <a:spcBef>
                <a:spcPts val="0"/>
              </a:spcBef>
              <a:buNone/>
              <a:defRPr sz="1800" cap="none" baseline="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lvl1pPr>
              <a:defRPr>
                <a:solidFill>
                  <a:schemeClr val="tx2"/>
                </a:solidFill>
              </a:defRPr>
            </a:lvl1pPr>
          </a:lstStyle>
          <a:p>
            <a:endParaRPr/>
          </a:p>
        </p:txBody>
      </p:sp>
      <p:sp>
        <p:nvSpPr>
          <p:cNvPr id="4"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8/18/2018</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005840" y="1901952"/>
            <a:ext cx="3429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09160" y="1901952"/>
            <a:ext cx="3429000" cy="4123944"/>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DD7D43D-6574-4C7B-808D-C6C12215A4D4}" type="datetimeFigureOut">
              <a:rPr lang="en-US"/>
              <a:t>8/18/2018</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005840" y="1837464"/>
            <a:ext cx="3429000" cy="766588"/>
          </a:xfrm>
        </p:spPr>
        <p:txBody>
          <a:bodyPr anchor="ctr">
            <a:normAutofit/>
          </a:bodyPr>
          <a:lstStyle>
            <a:lvl1pPr marL="0" indent="0">
              <a:spcBef>
                <a:spcPts val="0"/>
              </a:spcBef>
              <a:buNone/>
              <a:defRPr sz="1650" b="0"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05840" y="2740733"/>
            <a:ext cx="3429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09160" y="1837464"/>
            <a:ext cx="3429000" cy="766588"/>
          </a:xfrm>
        </p:spPr>
        <p:txBody>
          <a:bodyPr anchor="ctr">
            <a:normAutofit/>
          </a:bodyPr>
          <a:lstStyle>
            <a:lvl1pPr marL="0" indent="0">
              <a:spcBef>
                <a:spcPts val="0"/>
              </a:spcBef>
              <a:buNone/>
              <a:defRPr sz="1650" b="0"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09160" y="2740733"/>
            <a:ext cx="3429000" cy="3288847"/>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6"/>
          <p:cNvSpPr>
            <a:spLocks noGrp="1"/>
          </p:cNvSpPr>
          <p:nvPr>
            <p:ph type="ftr" sz="quarter" idx="11"/>
          </p:nvPr>
        </p:nvSpPr>
        <p:spPr/>
        <p:txBody>
          <a:bodyPr/>
          <a:lstStyle/>
          <a:p>
            <a:endParaRPr/>
          </a:p>
        </p:txBody>
      </p:sp>
      <p:sp>
        <p:nvSpPr>
          <p:cNvPr id="7" name="Date Placeholder 7"/>
          <p:cNvSpPr>
            <a:spLocks noGrp="1"/>
          </p:cNvSpPr>
          <p:nvPr>
            <p:ph type="dt" sz="half" idx="10"/>
          </p:nvPr>
        </p:nvSpPr>
        <p:spPr/>
        <p:txBody>
          <a:bodyPr/>
          <a:lstStyle/>
          <a:p>
            <a:fld id="{9E583DDF-CA54-461A-A486-592D2374C532}" type="datetimeFigureOut">
              <a:rPr lang="en-US"/>
              <a:t>8/18/2018</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2"/>
          <p:cNvSpPr>
            <a:spLocks noGrp="1"/>
          </p:cNvSpPr>
          <p:nvPr>
            <p:ph type="ftr" sz="quarter" idx="11"/>
          </p:nvPr>
        </p:nvSpPr>
        <p:spPr/>
        <p:txBody>
          <a:bodyPr/>
          <a:lstStyle/>
          <a:p>
            <a:endParaRPr/>
          </a:p>
        </p:txBody>
      </p:sp>
      <p:sp>
        <p:nvSpPr>
          <p:cNvPr id="3" name="Date Placeholder 3"/>
          <p:cNvSpPr>
            <a:spLocks noGrp="1"/>
          </p:cNvSpPr>
          <p:nvPr>
            <p:ph type="dt" sz="half" idx="10"/>
          </p:nvPr>
        </p:nvSpPr>
        <p:spPr/>
        <p:txBody>
          <a:bodyPr/>
          <a:lstStyle/>
          <a:p>
            <a:fld id="{9E583DDF-CA54-461A-A486-592D2374C532}" type="datetimeFigureOut">
              <a:rPr lang="en-US"/>
              <a:t>8/18/2018</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11"/>
          </p:nvPr>
        </p:nvSpPr>
        <p:spPr/>
        <p:txBody>
          <a:bodyPr/>
          <a:lstStyle>
            <a:lvl1pPr>
              <a:defRPr>
                <a:solidFill>
                  <a:schemeClr val="tx2"/>
                </a:solidFill>
              </a:defRPr>
            </a:lvl1pPr>
          </a:lstStyle>
          <a:p>
            <a:endParaRPr/>
          </a:p>
        </p:txBody>
      </p:sp>
      <p:sp>
        <p:nvSpPr>
          <p:cNvPr id="2" name="Date Placeholder 2"/>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8/18/2018</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0309" y="2362201"/>
            <a:ext cx="2400300" cy="1990725"/>
          </a:xfrm>
        </p:spPr>
        <p:txBody>
          <a:bodyPr anchor="b">
            <a:normAutofit/>
          </a:bodyPr>
          <a:lstStyle>
            <a:lvl1pPr>
              <a:defRPr sz="2550" b="0"/>
            </a:lvl1pPr>
          </a:lstStyle>
          <a:p>
            <a:r>
              <a:rPr lang="en-US"/>
              <a:t>Click to edit Master title style</a:t>
            </a:r>
            <a:endParaRPr/>
          </a:p>
        </p:txBody>
      </p:sp>
      <p:sp>
        <p:nvSpPr>
          <p:cNvPr id="4" name="Text Placeholder 3"/>
          <p:cNvSpPr>
            <a:spLocks noGrp="1"/>
          </p:cNvSpPr>
          <p:nvPr>
            <p:ph type="body" sz="half" idx="2"/>
          </p:nvPr>
        </p:nvSpPr>
        <p:spPr>
          <a:xfrm>
            <a:off x="570309" y="4367308"/>
            <a:ext cx="2400300" cy="1622012"/>
          </a:xfrm>
        </p:spPr>
        <p:txBody>
          <a:bodyPr>
            <a:normAutofit/>
          </a:bodyPr>
          <a:lstStyle>
            <a:lvl1pPr marL="0" indent="0">
              <a:spcBef>
                <a:spcPts val="90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3" name="Content Placeholder 2"/>
          <p:cNvSpPr>
            <a:spLocks noGrp="1"/>
          </p:cNvSpPr>
          <p:nvPr>
            <p:ph idx="1"/>
          </p:nvPr>
        </p:nvSpPr>
        <p:spPr>
          <a:xfrm>
            <a:off x="3370659" y="685800"/>
            <a:ext cx="5429251" cy="5486400"/>
          </a:xfrm>
        </p:spPr>
        <p:txBody>
          <a:bodyP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8/18/2018</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5840" y="467360"/>
            <a:ext cx="713232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005840" y="1901953"/>
            <a:ext cx="713232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Rectangle 3"/>
          <p:cNvSpPr/>
          <p:nvPr/>
        </p:nvSpPr>
        <p:spPr bwMode="ltGray">
          <a:xfrm>
            <a:off x="1190" y="6583680"/>
            <a:ext cx="9141620"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sz="1350" b="0" i="0" u="none" strike="noStrike" kern="0" cap="none" spc="0" normalizeH="0" baseline="0">
              <a:ln>
                <a:noFill/>
              </a:ln>
              <a:solidFill>
                <a:prstClr val="white"/>
              </a:solidFill>
              <a:effectLst/>
              <a:uLnTx/>
              <a:uFillTx/>
              <a:latin typeface="Euphemia"/>
            </a:endParaRPr>
          </a:p>
        </p:txBody>
      </p:sp>
      <p:sp>
        <p:nvSpPr>
          <p:cNvPr id="5" name="Footer Placeholder 4"/>
          <p:cNvSpPr>
            <a:spLocks noGrp="1"/>
          </p:cNvSpPr>
          <p:nvPr>
            <p:ph type="ftr" sz="quarter" idx="3"/>
          </p:nvPr>
        </p:nvSpPr>
        <p:spPr>
          <a:xfrm>
            <a:off x="1005840" y="6614494"/>
            <a:ext cx="5369814" cy="237744"/>
          </a:xfrm>
          <a:prstGeom prst="rect">
            <a:avLst/>
          </a:prstGeom>
        </p:spPr>
        <p:txBody>
          <a:bodyPr vert="horz" lIns="91440" tIns="45720" rIns="91440" bIns="45720" rtlCol="0" anchor="ctr"/>
          <a:lstStyle>
            <a:lvl1pPr algn="l">
              <a:defRPr sz="825" cap="all" baseline="0">
                <a:solidFill>
                  <a:schemeClr val="bg2"/>
                </a:solidFill>
              </a:defRPr>
            </a:lvl1pPr>
          </a:lstStyle>
          <a:p>
            <a:endParaRPr lang="en-US" dirty="0"/>
          </a:p>
        </p:txBody>
      </p:sp>
      <p:sp>
        <p:nvSpPr>
          <p:cNvPr id="8" name="Rectangle 5"/>
          <p:cNvSpPr/>
          <p:nvPr/>
        </p:nvSpPr>
        <p:spPr bwMode="white">
          <a:xfrm>
            <a:off x="1190" y="6583680"/>
            <a:ext cx="9141620"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sz="1350"/>
          </a:p>
        </p:txBody>
      </p:sp>
      <p:sp>
        <p:nvSpPr>
          <p:cNvPr id="4" name="Date Placeholder 6"/>
          <p:cNvSpPr>
            <a:spLocks noGrp="1"/>
          </p:cNvSpPr>
          <p:nvPr>
            <p:ph type="dt" sz="half" idx="2"/>
          </p:nvPr>
        </p:nvSpPr>
        <p:spPr>
          <a:xfrm>
            <a:off x="6656832" y="6614494"/>
            <a:ext cx="720090" cy="237744"/>
          </a:xfrm>
          <a:prstGeom prst="rect">
            <a:avLst/>
          </a:prstGeom>
        </p:spPr>
        <p:txBody>
          <a:bodyPr vert="horz" lIns="91440" tIns="45720" rIns="91440" bIns="45720" rtlCol="0" anchor="ctr"/>
          <a:lstStyle>
            <a:lvl1pPr algn="r">
              <a:defRPr sz="825">
                <a:solidFill>
                  <a:schemeClr val="bg2"/>
                </a:solidFill>
              </a:defRPr>
            </a:lvl1pPr>
          </a:lstStyle>
          <a:p>
            <a:fld id="{9E583DDF-CA54-461A-A486-592D2374C532}" type="datetimeFigureOut">
              <a:rPr lang="en-US" smtClean="0"/>
              <a:pPr/>
              <a:t>8/18/2018</a:t>
            </a:fld>
            <a:endParaRPr lang="en-US"/>
          </a:p>
        </p:txBody>
      </p:sp>
      <p:sp>
        <p:nvSpPr>
          <p:cNvPr id="6" name="Slide Number Placeholder 7"/>
          <p:cNvSpPr>
            <a:spLocks noGrp="1"/>
          </p:cNvSpPr>
          <p:nvPr>
            <p:ph type="sldNum" sz="quarter" idx="4"/>
          </p:nvPr>
        </p:nvSpPr>
        <p:spPr>
          <a:xfrm>
            <a:off x="7658100" y="6614494"/>
            <a:ext cx="480060" cy="237744"/>
          </a:xfrm>
          <a:prstGeom prst="rect">
            <a:avLst/>
          </a:prstGeom>
        </p:spPr>
        <p:txBody>
          <a:bodyPr vert="horz" lIns="91440" tIns="45720" rIns="91440" bIns="45720" rtlCol="0" anchor="ctr"/>
          <a:lstStyle>
            <a:lvl1pPr algn="r">
              <a:defRPr sz="825">
                <a:solidFill>
                  <a:schemeClr val="bg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685800" rtl="0" eaLnBrk="1" latinLnBrk="0" hangingPunct="1">
        <a:lnSpc>
          <a:spcPct val="90000"/>
        </a:lnSpc>
        <a:spcBef>
          <a:spcPct val="0"/>
        </a:spcBef>
        <a:buFont typeface="Arial" pitchFamily="34" charset="0"/>
        <a:buNone/>
        <a:defRPr sz="2550" kern="1200">
          <a:solidFill>
            <a:schemeClr val="tx2">
              <a:lumMod val="75000"/>
            </a:schemeClr>
          </a:solidFill>
          <a:latin typeface="+mj-lt"/>
          <a:ea typeface="+mj-ea"/>
          <a:cs typeface="+mj-cs"/>
        </a:defRPr>
      </a:lvl1pPr>
    </p:titleStyle>
    <p:bodyStyle>
      <a:lvl1pPr marL="205740" indent="-171450" algn="l" defTabSz="685800" rtl="0" eaLnBrk="1" latinLnBrk="0" hangingPunct="1">
        <a:lnSpc>
          <a:spcPct val="90000"/>
        </a:lnSpc>
        <a:spcBef>
          <a:spcPts val="1350"/>
        </a:spcBef>
        <a:buClr>
          <a:schemeClr val="tx2"/>
        </a:buClr>
        <a:buSzPct val="100000"/>
        <a:buFont typeface="Arial" pitchFamily="34" charset="0"/>
        <a:buChar char="▪"/>
        <a:defRPr sz="1500" kern="1200">
          <a:solidFill>
            <a:schemeClr val="tx2"/>
          </a:solidFill>
          <a:latin typeface="+mn-lt"/>
          <a:ea typeface="+mn-ea"/>
          <a:cs typeface="+mn-cs"/>
        </a:defRPr>
      </a:lvl1pPr>
      <a:lvl2pPr marL="445770" indent="-171450" algn="l" defTabSz="685800" rtl="0" eaLnBrk="1" latinLnBrk="0" hangingPunct="1">
        <a:lnSpc>
          <a:spcPct val="90000"/>
        </a:lnSpc>
        <a:spcBef>
          <a:spcPts val="750"/>
        </a:spcBef>
        <a:buClr>
          <a:schemeClr val="tx2"/>
        </a:buClr>
        <a:buSzPct val="100000"/>
        <a:buFont typeface="Arial" pitchFamily="34" charset="0"/>
        <a:buChar char="▪"/>
        <a:defRPr sz="1350" kern="1200">
          <a:solidFill>
            <a:schemeClr val="tx2"/>
          </a:solidFill>
          <a:latin typeface="+mn-lt"/>
          <a:ea typeface="+mn-ea"/>
          <a:cs typeface="+mn-cs"/>
        </a:defRPr>
      </a:lvl2pPr>
      <a:lvl3pPr marL="685800" indent="-171450" algn="l" defTabSz="685800" rtl="0" eaLnBrk="1" latinLnBrk="0" hangingPunct="1">
        <a:lnSpc>
          <a:spcPct val="90000"/>
        </a:lnSpc>
        <a:spcBef>
          <a:spcPts val="600"/>
        </a:spcBef>
        <a:buClr>
          <a:schemeClr val="tx2"/>
        </a:buClr>
        <a:buSzPct val="100000"/>
        <a:buFont typeface="Arial" pitchFamily="34" charset="0"/>
        <a:buChar char="▪"/>
        <a:defRPr sz="1200" kern="1200">
          <a:solidFill>
            <a:schemeClr val="tx2"/>
          </a:solidFill>
          <a:latin typeface="+mn-lt"/>
          <a:ea typeface="+mn-ea"/>
          <a:cs typeface="+mn-cs"/>
        </a:defRPr>
      </a:lvl3pPr>
      <a:lvl4pPr marL="925830" indent="-171450" algn="l" defTabSz="685800" rtl="0" eaLnBrk="1" latinLnBrk="0" hangingPunct="1">
        <a:lnSpc>
          <a:spcPct val="90000"/>
        </a:lnSpc>
        <a:spcBef>
          <a:spcPts val="600"/>
        </a:spcBef>
        <a:buClr>
          <a:schemeClr val="tx2"/>
        </a:buClr>
        <a:buSzPct val="100000"/>
        <a:buFont typeface="Arial" pitchFamily="34" charset="0"/>
        <a:buChar char="▪"/>
        <a:defRPr sz="1050" kern="1200">
          <a:solidFill>
            <a:schemeClr val="tx2"/>
          </a:solidFill>
          <a:latin typeface="+mn-lt"/>
          <a:ea typeface="+mn-ea"/>
          <a:cs typeface="+mn-cs"/>
        </a:defRPr>
      </a:lvl4pPr>
      <a:lvl5pPr marL="1165860" indent="-171450" algn="l" defTabSz="685800" rtl="0" eaLnBrk="1" latinLnBrk="0" hangingPunct="1">
        <a:lnSpc>
          <a:spcPct val="90000"/>
        </a:lnSpc>
        <a:spcBef>
          <a:spcPts val="600"/>
        </a:spcBef>
        <a:buClr>
          <a:schemeClr val="tx2"/>
        </a:buClr>
        <a:buSzPct val="100000"/>
        <a:buFont typeface="Arial" pitchFamily="34" charset="0"/>
        <a:buChar char="▪"/>
        <a:defRPr sz="1050" kern="1200">
          <a:solidFill>
            <a:schemeClr val="tx2"/>
          </a:solidFill>
          <a:latin typeface="+mn-lt"/>
          <a:ea typeface="+mn-ea"/>
          <a:cs typeface="+mn-cs"/>
        </a:defRPr>
      </a:lvl5pPr>
      <a:lvl6pPr marL="1405890" indent="-171450" algn="l" defTabSz="685800" rtl="0" eaLnBrk="1" latinLnBrk="0" hangingPunct="1">
        <a:lnSpc>
          <a:spcPct val="90000"/>
        </a:lnSpc>
        <a:spcBef>
          <a:spcPts val="600"/>
        </a:spcBef>
        <a:buSzPct val="100000"/>
        <a:buFont typeface="Arial" pitchFamily="34" charset="0"/>
        <a:buChar char="▪"/>
        <a:defRPr sz="1050" kern="1200">
          <a:solidFill>
            <a:schemeClr val="tx2"/>
          </a:solidFill>
          <a:latin typeface="+mn-lt"/>
          <a:ea typeface="+mn-ea"/>
          <a:cs typeface="+mn-cs"/>
        </a:defRPr>
      </a:lvl6pPr>
      <a:lvl7pPr marL="1645920" indent="-171450" algn="l" defTabSz="685800" rtl="0" eaLnBrk="1" latinLnBrk="0" hangingPunct="1">
        <a:lnSpc>
          <a:spcPct val="90000"/>
        </a:lnSpc>
        <a:spcBef>
          <a:spcPts val="600"/>
        </a:spcBef>
        <a:buSzPct val="100000"/>
        <a:buFont typeface="Arial" pitchFamily="34" charset="0"/>
        <a:buChar char="▪"/>
        <a:defRPr sz="1050" kern="1200" baseline="0">
          <a:solidFill>
            <a:schemeClr val="tx2"/>
          </a:solidFill>
          <a:latin typeface="+mn-lt"/>
          <a:ea typeface="+mn-ea"/>
          <a:cs typeface="+mn-cs"/>
        </a:defRPr>
      </a:lvl7pPr>
      <a:lvl8pPr marL="1885950" indent="-171450" algn="l" defTabSz="685800" rtl="0" eaLnBrk="1" latinLnBrk="0" hangingPunct="1">
        <a:lnSpc>
          <a:spcPct val="90000"/>
        </a:lnSpc>
        <a:spcBef>
          <a:spcPts val="600"/>
        </a:spcBef>
        <a:buSzPct val="100000"/>
        <a:buFont typeface="Arial" pitchFamily="34" charset="0"/>
        <a:buChar char="▪"/>
        <a:defRPr sz="1050" kern="1200" baseline="0">
          <a:solidFill>
            <a:schemeClr val="tx2"/>
          </a:solidFill>
          <a:latin typeface="+mn-lt"/>
          <a:ea typeface="+mn-ea"/>
          <a:cs typeface="+mn-cs"/>
        </a:defRPr>
      </a:lvl8pPr>
      <a:lvl9pPr marL="2125980" indent="-171450" algn="l" defTabSz="685800" rtl="0" eaLnBrk="1" latinLnBrk="0" hangingPunct="1">
        <a:lnSpc>
          <a:spcPct val="90000"/>
        </a:lnSpc>
        <a:spcBef>
          <a:spcPts val="600"/>
        </a:spcBef>
        <a:buSzPct val="100000"/>
        <a:buFont typeface="Arial" pitchFamily="34" charset="0"/>
        <a:buChar char="▪"/>
        <a:defRPr sz="1050" kern="1200" baseline="0">
          <a:solidFill>
            <a:schemeClr val="tx2"/>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r>
              <a:rPr lang="en-US" sz="3600" dirty="0"/>
              <a:t>THE LORD’S SUPPER</a:t>
            </a:r>
          </a:p>
        </p:txBody>
      </p:sp>
      <p:sp>
        <p:nvSpPr>
          <p:cNvPr id="14" name="Content Placeholder 2"/>
          <p:cNvSpPr>
            <a:spLocks noGrp="1"/>
          </p:cNvSpPr>
          <p:nvPr>
            <p:ph idx="1"/>
          </p:nvPr>
        </p:nvSpPr>
        <p:spPr/>
        <p:txBody>
          <a:bodyPr>
            <a:normAutofit/>
          </a:bodyPr>
          <a:lstStyle/>
          <a:p>
            <a:r>
              <a:rPr lang="en-US" sz="2800" dirty="0"/>
              <a:t>A Remembrance (I Cor. 11:24)</a:t>
            </a:r>
          </a:p>
          <a:p>
            <a:r>
              <a:rPr lang="en-US" sz="2800" dirty="0"/>
              <a:t>A self-reflection (I Cor. 11:28)</a:t>
            </a:r>
          </a:p>
          <a:p>
            <a:r>
              <a:rPr lang="en-US" sz="2800" dirty="0"/>
              <a:t>A declaration (I Cor. 11:26)</a:t>
            </a:r>
          </a:p>
        </p:txBody>
      </p:sp>
    </p:spTree>
    <p:extLst>
      <p:ext uri="{BB962C8B-B14F-4D97-AF65-F5344CB8AC3E}">
        <p14:creationId xmlns:p14="http://schemas.microsoft.com/office/powerpoint/2010/main" val="1495955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7057A-F095-4B7F-AE60-BDE20AA9C685}"/>
              </a:ext>
            </a:extLst>
          </p:cNvPr>
          <p:cNvSpPr>
            <a:spLocks noGrp="1"/>
          </p:cNvSpPr>
          <p:nvPr>
            <p:ph type="title"/>
          </p:nvPr>
        </p:nvSpPr>
        <p:spPr/>
        <p:txBody>
          <a:bodyPr>
            <a:normAutofit/>
          </a:bodyPr>
          <a:lstStyle/>
          <a:p>
            <a:r>
              <a:rPr lang="en-US" sz="4000" dirty="0"/>
              <a:t>UNTIL HE COMES…</a:t>
            </a:r>
          </a:p>
        </p:txBody>
      </p:sp>
      <p:sp>
        <p:nvSpPr>
          <p:cNvPr id="3" name="Content Placeholder 2">
            <a:extLst>
              <a:ext uri="{FF2B5EF4-FFF2-40B4-BE49-F238E27FC236}">
                <a16:creationId xmlns:a16="http://schemas.microsoft.com/office/drawing/2014/main" id="{8D66C664-5463-46FB-A284-18A16897A78B}"/>
              </a:ext>
            </a:extLst>
          </p:cNvPr>
          <p:cNvSpPr>
            <a:spLocks noGrp="1"/>
          </p:cNvSpPr>
          <p:nvPr>
            <p:ph idx="1"/>
          </p:nvPr>
        </p:nvSpPr>
        <p:spPr/>
        <p:txBody>
          <a:bodyPr>
            <a:normAutofit/>
          </a:bodyPr>
          <a:lstStyle/>
          <a:p>
            <a:r>
              <a:rPr lang="en-US" sz="2800" dirty="0"/>
              <a:t>We wait and anticipate His return.  No matter how long we have to wait.</a:t>
            </a:r>
          </a:p>
          <a:p>
            <a:r>
              <a:rPr lang="en-US" sz="2800" dirty="0"/>
              <a:t>We declare that Jesus died for us.</a:t>
            </a:r>
          </a:p>
          <a:p>
            <a:r>
              <a:rPr lang="en-US" sz="2800" dirty="0"/>
              <a:t>We partake of this Lord’s Supper.</a:t>
            </a:r>
          </a:p>
        </p:txBody>
      </p:sp>
    </p:spTree>
    <p:extLst>
      <p:ext uri="{BB962C8B-B14F-4D97-AF65-F5344CB8AC3E}">
        <p14:creationId xmlns:p14="http://schemas.microsoft.com/office/powerpoint/2010/main" val="4089399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F70D6-8E09-4357-8351-0BC25E845B78}"/>
              </a:ext>
            </a:extLst>
          </p:cNvPr>
          <p:cNvSpPr>
            <a:spLocks noGrp="1"/>
          </p:cNvSpPr>
          <p:nvPr>
            <p:ph type="ctrTitle"/>
          </p:nvPr>
        </p:nvSpPr>
        <p:spPr>
          <a:xfrm>
            <a:off x="1142999" y="4909657"/>
            <a:ext cx="6858002" cy="1734424"/>
          </a:xfrm>
        </p:spPr>
        <p:txBody>
          <a:bodyPr>
            <a:normAutofit fontScale="90000"/>
          </a:bodyPr>
          <a:lstStyle/>
          <a:p>
            <a:r>
              <a:rPr lang="en-US" dirty="0"/>
              <a:t>“For as often as you eat this bread and drink the cup, you proclaim the Lord’s death until He comes.”</a:t>
            </a:r>
            <a:br>
              <a:rPr lang="en-US" dirty="0"/>
            </a:br>
            <a:r>
              <a:rPr lang="en-US" dirty="0"/>
              <a:t>I Corinthians 11:26</a:t>
            </a:r>
          </a:p>
        </p:txBody>
      </p:sp>
    </p:spTree>
    <p:extLst>
      <p:ext uri="{BB962C8B-B14F-4D97-AF65-F5344CB8AC3E}">
        <p14:creationId xmlns:p14="http://schemas.microsoft.com/office/powerpoint/2010/main" val="3594150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UNTIL HE COMES</a:t>
            </a:r>
          </a:p>
        </p:txBody>
      </p:sp>
      <p:sp>
        <p:nvSpPr>
          <p:cNvPr id="4"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EE60-1A37-497F-AAEA-7223C395B72C}"/>
              </a:ext>
            </a:extLst>
          </p:cNvPr>
          <p:cNvSpPr>
            <a:spLocks noGrp="1"/>
          </p:cNvSpPr>
          <p:nvPr>
            <p:ph type="title"/>
          </p:nvPr>
        </p:nvSpPr>
        <p:spPr/>
        <p:txBody>
          <a:bodyPr>
            <a:normAutofit/>
          </a:bodyPr>
          <a:lstStyle/>
          <a:p>
            <a:r>
              <a:rPr lang="en-US" sz="4000" dirty="0"/>
              <a:t>HE IS COMING BACK</a:t>
            </a:r>
          </a:p>
        </p:txBody>
      </p:sp>
      <p:sp>
        <p:nvSpPr>
          <p:cNvPr id="3" name="Content Placeholder 2">
            <a:extLst>
              <a:ext uri="{FF2B5EF4-FFF2-40B4-BE49-F238E27FC236}">
                <a16:creationId xmlns:a16="http://schemas.microsoft.com/office/drawing/2014/main" id="{8962EB30-A76E-429D-94CC-C2C218D6AC57}"/>
              </a:ext>
            </a:extLst>
          </p:cNvPr>
          <p:cNvSpPr>
            <a:spLocks noGrp="1"/>
          </p:cNvSpPr>
          <p:nvPr>
            <p:ph idx="1"/>
          </p:nvPr>
        </p:nvSpPr>
        <p:spPr/>
        <p:txBody>
          <a:bodyPr>
            <a:normAutofit/>
          </a:bodyPr>
          <a:lstStyle/>
          <a:p>
            <a:r>
              <a:rPr lang="en-US" sz="2800" dirty="0"/>
              <a:t>John 14:3</a:t>
            </a:r>
          </a:p>
          <a:p>
            <a:r>
              <a:rPr lang="en-US" sz="2800" dirty="0"/>
              <a:t>John 21:22</a:t>
            </a:r>
          </a:p>
          <a:p>
            <a:r>
              <a:rPr lang="en-US" sz="2800" dirty="0"/>
              <a:t>Acts 1:11</a:t>
            </a:r>
          </a:p>
          <a:p>
            <a:r>
              <a:rPr lang="en-US" sz="2800" dirty="0"/>
              <a:t>I Corinthians 4:5</a:t>
            </a:r>
          </a:p>
          <a:p>
            <a:r>
              <a:rPr lang="en-US" sz="2800" dirty="0"/>
              <a:t>I Corinthians 15:23</a:t>
            </a:r>
          </a:p>
          <a:p>
            <a:r>
              <a:rPr lang="en-US" sz="2800" dirty="0"/>
              <a:t>The Lord’s Supper reflects this (Mt. 26:29; I Cor. 11:26)</a:t>
            </a:r>
          </a:p>
        </p:txBody>
      </p:sp>
    </p:spTree>
    <p:extLst>
      <p:ext uri="{BB962C8B-B14F-4D97-AF65-F5344CB8AC3E}">
        <p14:creationId xmlns:p14="http://schemas.microsoft.com/office/powerpoint/2010/main" val="348281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F70D6-8E09-4357-8351-0BC25E845B78}"/>
              </a:ext>
            </a:extLst>
          </p:cNvPr>
          <p:cNvSpPr>
            <a:spLocks noGrp="1"/>
          </p:cNvSpPr>
          <p:nvPr>
            <p:ph type="ctrTitle"/>
          </p:nvPr>
        </p:nvSpPr>
        <p:spPr>
          <a:xfrm>
            <a:off x="1142999" y="4800600"/>
            <a:ext cx="6858002" cy="762000"/>
          </a:xfrm>
        </p:spPr>
        <p:txBody>
          <a:bodyPr/>
          <a:lstStyle/>
          <a:p>
            <a:r>
              <a:rPr lang="en-US" dirty="0"/>
              <a:t>SELF-REFLECTION</a:t>
            </a:r>
          </a:p>
        </p:txBody>
      </p:sp>
      <p:sp>
        <p:nvSpPr>
          <p:cNvPr id="3" name="Subtitle 2">
            <a:extLst>
              <a:ext uri="{FF2B5EF4-FFF2-40B4-BE49-F238E27FC236}">
                <a16:creationId xmlns:a16="http://schemas.microsoft.com/office/drawing/2014/main" id="{3B6ACCFF-F492-435B-B9BD-769F24DDA635}"/>
              </a:ext>
            </a:extLst>
          </p:cNvPr>
          <p:cNvSpPr>
            <a:spLocks noGrp="1"/>
          </p:cNvSpPr>
          <p:nvPr>
            <p:ph type="subTitle" idx="1"/>
          </p:nvPr>
        </p:nvSpPr>
        <p:spPr>
          <a:xfrm>
            <a:off x="1141810" y="5562600"/>
            <a:ext cx="6858002" cy="1143000"/>
          </a:xfrm>
        </p:spPr>
        <p:txBody>
          <a:bodyPr>
            <a:normAutofit/>
          </a:bodyPr>
          <a:lstStyle/>
          <a:p>
            <a:r>
              <a:rPr lang="en-US" sz="2800" dirty="0"/>
              <a:t>What would we have done?  </a:t>
            </a:r>
          </a:p>
          <a:p>
            <a:r>
              <a:rPr lang="en-US" sz="2800" dirty="0"/>
              <a:t>Are we waiters?</a:t>
            </a:r>
          </a:p>
        </p:txBody>
      </p:sp>
    </p:spTree>
    <p:extLst>
      <p:ext uri="{BB962C8B-B14F-4D97-AF65-F5344CB8AC3E}">
        <p14:creationId xmlns:p14="http://schemas.microsoft.com/office/powerpoint/2010/main" val="314385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DF5BA-360E-46FA-82B8-F829BFC6F156}"/>
              </a:ext>
            </a:extLst>
          </p:cNvPr>
          <p:cNvSpPr>
            <a:spLocks noGrp="1"/>
          </p:cNvSpPr>
          <p:nvPr>
            <p:ph type="title"/>
          </p:nvPr>
        </p:nvSpPr>
        <p:spPr/>
        <p:txBody>
          <a:bodyPr>
            <a:normAutofit/>
          </a:bodyPr>
          <a:lstStyle/>
          <a:p>
            <a:r>
              <a:rPr lang="en-US" sz="3600" dirty="0"/>
              <a:t>THOSE WHO WAITED</a:t>
            </a:r>
          </a:p>
        </p:txBody>
      </p:sp>
      <p:sp>
        <p:nvSpPr>
          <p:cNvPr id="3" name="Content Placeholder 2">
            <a:extLst>
              <a:ext uri="{FF2B5EF4-FFF2-40B4-BE49-F238E27FC236}">
                <a16:creationId xmlns:a16="http://schemas.microsoft.com/office/drawing/2014/main" id="{3170E492-9C20-47F5-AD4F-8348A011C3E4}"/>
              </a:ext>
            </a:extLst>
          </p:cNvPr>
          <p:cNvSpPr>
            <a:spLocks noGrp="1"/>
          </p:cNvSpPr>
          <p:nvPr>
            <p:ph idx="1"/>
          </p:nvPr>
        </p:nvSpPr>
        <p:spPr/>
        <p:txBody>
          <a:bodyPr/>
          <a:lstStyle/>
          <a:p>
            <a:r>
              <a:rPr lang="en-US" sz="2400" dirty="0"/>
              <a:t>Luke 8:40 – they waited for Jesus to return</a:t>
            </a:r>
          </a:p>
          <a:p>
            <a:r>
              <a:rPr lang="en-US" sz="2400" dirty="0"/>
              <a:t>They waited for Elijah (Mal. 4:5; Mt. 17:10)</a:t>
            </a:r>
          </a:p>
          <a:p>
            <a:r>
              <a:rPr lang="en-US" sz="2400" dirty="0"/>
              <a:t>They waited for the Messiah (Dan. 9:25; John 4:25)</a:t>
            </a:r>
          </a:p>
          <a:p>
            <a:r>
              <a:rPr lang="en-US" sz="2400" dirty="0"/>
              <a:t>They waited for the Kingdom (Dan. 2:44-45; Lk. 23:51)</a:t>
            </a:r>
          </a:p>
          <a:p>
            <a:endParaRPr lang="en-US" dirty="0"/>
          </a:p>
        </p:txBody>
      </p:sp>
    </p:spTree>
    <p:extLst>
      <p:ext uri="{BB962C8B-B14F-4D97-AF65-F5344CB8AC3E}">
        <p14:creationId xmlns:p14="http://schemas.microsoft.com/office/powerpoint/2010/main" val="355611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EF71-C4D9-401B-88CD-7FD4D3552D51}"/>
              </a:ext>
            </a:extLst>
          </p:cNvPr>
          <p:cNvSpPr>
            <a:spLocks noGrp="1"/>
          </p:cNvSpPr>
          <p:nvPr>
            <p:ph type="title"/>
          </p:nvPr>
        </p:nvSpPr>
        <p:spPr/>
        <p:txBody>
          <a:bodyPr>
            <a:normAutofit/>
          </a:bodyPr>
          <a:lstStyle/>
          <a:p>
            <a:r>
              <a:rPr lang="en-US" sz="4000" dirty="0"/>
              <a:t>WAIT…</a:t>
            </a:r>
          </a:p>
        </p:txBody>
      </p:sp>
      <p:sp>
        <p:nvSpPr>
          <p:cNvPr id="3" name="Content Placeholder 2">
            <a:extLst>
              <a:ext uri="{FF2B5EF4-FFF2-40B4-BE49-F238E27FC236}">
                <a16:creationId xmlns:a16="http://schemas.microsoft.com/office/drawing/2014/main" id="{91A30882-24FC-4A16-B5AB-B16C9C0AE9E8}"/>
              </a:ext>
            </a:extLst>
          </p:cNvPr>
          <p:cNvSpPr>
            <a:spLocks noGrp="1"/>
          </p:cNvSpPr>
          <p:nvPr>
            <p:ph idx="1"/>
          </p:nvPr>
        </p:nvSpPr>
        <p:spPr>
          <a:xfrm>
            <a:off x="1005840" y="1901953"/>
            <a:ext cx="7132320" cy="4127627"/>
          </a:xfrm>
        </p:spPr>
        <p:txBody>
          <a:bodyPr>
            <a:normAutofit/>
          </a:bodyPr>
          <a:lstStyle/>
          <a:p>
            <a:pPr marL="34290" indent="0">
              <a:buNone/>
            </a:pPr>
            <a:r>
              <a:rPr lang="en-US" sz="2400" dirty="0"/>
              <a:t>“Rest in the LORD and wait </a:t>
            </a:r>
            <a:r>
              <a:rPr lang="en-US" sz="2400" u="sng" dirty="0"/>
              <a:t>patiently</a:t>
            </a:r>
            <a:r>
              <a:rPr lang="en-US" sz="2400" dirty="0"/>
              <a:t> for Him;” (Ps. 37:7a)</a:t>
            </a:r>
          </a:p>
          <a:p>
            <a:pPr marL="34290" indent="0">
              <a:buNone/>
            </a:pPr>
            <a:r>
              <a:rPr lang="en-US" sz="2400" dirty="0"/>
              <a:t>“…And wait for your God </a:t>
            </a:r>
            <a:r>
              <a:rPr lang="en-US" sz="2400" u="sng" dirty="0"/>
              <a:t>continually</a:t>
            </a:r>
            <a:r>
              <a:rPr lang="en-US" sz="2400" dirty="0"/>
              <a:t>.” (Hos. 12:6b)</a:t>
            </a:r>
          </a:p>
          <a:p>
            <a:pPr marL="34290" indent="0">
              <a:buNone/>
            </a:pPr>
            <a:r>
              <a:rPr lang="en-US" sz="2400" dirty="0"/>
              <a:t>“…Those who </a:t>
            </a:r>
            <a:r>
              <a:rPr lang="en-US" sz="2400" u="sng" dirty="0"/>
              <a:t>hopefully</a:t>
            </a:r>
            <a:r>
              <a:rPr lang="en-US" sz="2400" dirty="0"/>
              <a:t> wait for Me will not be put to shame.” (Is. 49:23b)</a:t>
            </a:r>
          </a:p>
          <a:p>
            <a:pPr marL="34290" indent="0">
              <a:buNone/>
            </a:pPr>
            <a:r>
              <a:rPr lang="en-US" sz="2400" dirty="0"/>
              <a:t>“We have waited for You </a:t>
            </a:r>
            <a:r>
              <a:rPr lang="en-US" sz="2400" u="sng" dirty="0"/>
              <a:t>eagerly</a:t>
            </a:r>
            <a:r>
              <a:rPr lang="en-US" sz="2400" dirty="0"/>
              <a:t>;” (Is. 26:8b… also Rom. 8:23,25; Heb. 9:28)</a:t>
            </a:r>
          </a:p>
        </p:txBody>
      </p:sp>
    </p:spTree>
    <p:extLst>
      <p:ext uri="{BB962C8B-B14F-4D97-AF65-F5344CB8AC3E}">
        <p14:creationId xmlns:p14="http://schemas.microsoft.com/office/powerpoint/2010/main" val="3561528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B50BD-00DC-47E5-BEB1-685DECBC0758}"/>
              </a:ext>
            </a:extLst>
          </p:cNvPr>
          <p:cNvSpPr>
            <a:spLocks noGrp="1"/>
          </p:cNvSpPr>
          <p:nvPr>
            <p:ph type="title"/>
          </p:nvPr>
        </p:nvSpPr>
        <p:spPr/>
        <p:txBody>
          <a:bodyPr>
            <a:normAutofit/>
          </a:bodyPr>
          <a:lstStyle/>
          <a:p>
            <a:r>
              <a:rPr lang="en-US" sz="3200" dirty="0"/>
              <a:t>SOME FAILED TO WAIT</a:t>
            </a:r>
          </a:p>
        </p:txBody>
      </p:sp>
      <p:sp>
        <p:nvSpPr>
          <p:cNvPr id="3" name="Content Placeholder 2">
            <a:extLst>
              <a:ext uri="{FF2B5EF4-FFF2-40B4-BE49-F238E27FC236}">
                <a16:creationId xmlns:a16="http://schemas.microsoft.com/office/drawing/2014/main" id="{26CDC95D-37AC-44B3-A6D8-983839445402}"/>
              </a:ext>
            </a:extLst>
          </p:cNvPr>
          <p:cNvSpPr>
            <a:spLocks noGrp="1"/>
          </p:cNvSpPr>
          <p:nvPr>
            <p:ph idx="1"/>
          </p:nvPr>
        </p:nvSpPr>
        <p:spPr/>
        <p:txBody>
          <a:bodyPr>
            <a:normAutofit/>
          </a:bodyPr>
          <a:lstStyle/>
          <a:p>
            <a:r>
              <a:rPr lang="en-US" sz="2400" dirty="0"/>
              <a:t>Saul (I Sam. 13:8)</a:t>
            </a:r>
          </a:p>
          <a:p>
            <a:r>
              <a:rPr lang="en-US" sz="2400" dirty="0"/>
              <a:t>The king’s official (II Kings 6:33)</a:t>
            </a:r>
          </a:p>
          <a:p>
            <a:r>
              <a:rPr lang="en-US" sz="2400" dirty="0"/>
              <a:t>The nation of Israel (Ex. 24:14; 32:1ff)</a:t>
            </a:r>
          </a:p>
          <a:p>
            <a:r>
              <a:rPr lang="en-US" sz="2400" dirty="0"/>
              <a:t>The challenge of waiting is often the delayed arrival (Mt. 25:5)</a:t>
            </a:r>
          </a:p>
          <a:p>
            <a:r>
              <a:rPr lang="en-US" sz="2400" dirty="0"/>
              <a:t>But not always… the disciples did not wait three days for the resurrection, and time wasn’t the problem. (Lk. 24:1,10-11,17,25)</a:t>
            </a:r>
          </a:p>
        </p:txBody>
      </p:sp>
    </p:spTree>
    <p:extLst>
      <p:ext uri="{BB962C8B-B14F-4D97-AF65-F5344CB8AC3E}">
        <p14:creationId xmlns:p14="http://schemas.microsoft.com/office/powerpoint/2010/main" val="589024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D13B5-C5C3-405F-A029-5F23CEB7E732}"/>
              </a:ext>
            </a:extLst>
          </p:cNvPr>
          <p:cNvSpPr>
            <a:spLocks noGrp="1"/>
          </p:cNvSpPr>
          <p:nvPr>
            <p:ph type="title"/>
          </p:nvPr>
        </p:nvSpPr>
        <p:spPr/>
        <p:txBody>
          <a:bodyPr>
            <a:normAutofit/>
          </a:bodyPr>
          <a:lstStyle/>
          <a:p>
            <a:r>
              <a:rPr lang="en-US" sz="4000" dirty="0"/>
              <a:t>Would you have waited?</a:t>
            </a:r>
          </a:p>
        </p:txBody>
      </p:sp>
      <p:sp>
        <p:nvSpPr>
          <p:cNvPr id="3" name="Content Placeholder 2">
            <a:extLst>
              <a:ext uri="{FF2B5EF4-FFF2-40B4-BE49-F238E27FC236}">
                <a16:creationId xmlns:a16="http://schemas.microsoft.com/office/drawing/2014/main" id="{C45767FD-0448-4A66-ABC1-F12392666CC8}"/>
              </a:ext>
            </a:extLst>
          </p:cNvPr>
          <p:cNvSpPr>
            <a:spLocks noGrp="1"/>
          </p:cNvSpPr>
          <p:nvPr>
            <p:ph idx="1"/>
          </p:nvPr>
        </p:nvSpPr>
        <p:spPr/>
        <p:txBody>
          <a:bodyPr>
            <a:normAutofit/>
          </a:bodyPr>
          <a:lstStyle/>
          <a:p>
            <a:r>
              <a:rPr lang="en-US" sz="2800" dirty="0"/>
              <a:t>This isn’t a hypothetical question.</a:t>
            </a:r>
          </a:p>
          <a:p>
            <a:r>
              <a:rPr lang="en-US" sz="2800" dirty="0"/>
              <a:t>They had their test.</a:t>
            </a:r>
          </a:p>
          <a:p>
            <a:r>
              <a:rPr lang="en-US" sz="2800" dirty="0"/>
              <a:t>This is yours.</a:t>
            </a:r>
          </a:p>
        </p:txBody>
      </p:sp>
    </p:spTree>
    <p:extLst>
      <p:ext uri="{BB962C8B-B14F-4D97-AF65-F5344CB8AC3E}">
        <p14:creationId xmlns:p14="http://schemas.microsoft.com/office/powerpoint/2010/main" val="35046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79DF28-057B-4FA2-B824-D79C21914A88}"/>
              </a:ext>
            </a:extLst>
          </p:cNvPr>
          <p:cNvSpPr>
            <a:spLocks noGrp="1"/>
          </p:cNvSpPr>
          <p:nvPr>
            <p:ph idx="1"/>
          </p:nvPr>
        </p:nvSpPr>
        <p:spPr>
          <a:xfrm>
            <a:off x="1005840" y="704675"/>
            <a:ext cx="7132320" cy="5324906"/>
          </a:xfrm>
        </p:spPr>
        <p:txBody>
          <a:bodyPr>
            <a:normAutofit/>
          </a:bodyPr>
          <a:lstStyle/>
          <a:p>
            <a:pPr marL="34290" indent="0" algn="ctr">
              <a:buNone/>
            </a:pPr>
            <a:r>
              <a:rPr lang="en-US" sz="3200" dirty="0"/>
              <a:t>“Be dressed in readiness, and keep your lamps lit. Be like men who are waiting for their master when he returns from the wedding feast, so that they may immediately open the door to him when he comes and knocks. Blessed are those slaves whom the master will find on the alert when he comes;”</a:t>
            </a:r>
          </a:p>
          <a:p>
            <a:pPr marL="34290" indent="0" algn="ctr">
              <a:buNone/>
            </a:pPr>
            <a:endParaRPr lang="en-US" sz="1600" dirty="0"/>
          </a:p>
          <a:p>
            <a:pPr marL="34290" indent="0" algn="ctr">
              <a:buNone/>
            </a:pPr>
            <a:r>
              <a:rPr lang="en-US" sz="3200" dirty="0"/>
              <a:t>(Luke 12:35-37a)</a:t>
            </a:r>
          </a:p>
        </p:txBody>
      </p:sp>
    </p:spTree>
    <p:extLst>
      <p:ext uri="{BB962C8B-B14F-4D97-AF65-F5344CB8AC3E}">
        <p14:creationId xmlns:p14="http://schemas.microsoft.com/office/powerpoint/2010/main" val="1577017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84.potx" id="{22E7A37F-2161-4E4B-A340-BF7CA314E3E5}" vid="{F2416EA9-E215-4704-9EB2-B7658E7031A3}"/>
    </a:ext>
  </a:extLst>
</a:theme>
</file>

<file path=ppt/theme/theme2.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banded nature presentation with mountain sunrise photo (widescreen)</Template>
  <TotalTime>27</TotalTime>
  <Words>409</Words>
  <Application>Microsoft Office PowerPoint</Application>
  <PresentationFormat>On-screen Show (4:3)</PresentationFormat>
  <Paragraphs>43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Corbel</vt:lpstr>
      <vt:lpstr>Euphemia</vt:lpstr>
      <vt:lpstr>Banded Design Blue 16x9</vt:lpstr>
      <vt:lpstr>THE LORD’S SUPPER</vt:lpstr>
      <vt:lpstr>UNTIL HE COMES</vt:lpstr>
      <vt:lpstr>HE IS COMING BACK</vt:lpstr>
      <vt:lpstr>SELF-REFLECTION</vt:lpstr>
      <vt:lpstr>THOSE WHO WAITED</vt:lpstr>
      <vt:lpstr>WAIT…</vt:lpstr>
      <vt:lpstr>SOME FAILED TO WAIT</vt:lpstr>
      <vt:lpstr>Would you have waited?</vt:lpstr>
      <vt:lpstr>PowerPoint Presentation</vt:lpstr>
      <vt:lpstr>UNTIL HE COMES…</vt:lpstr>
      <vt:lpstr>“For as often as you eat this bread and drink the cup, you proclaim the Lord’s death until He comes.” I Corinthians 11:26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SUPPER</dc:title>
  <dc:creator>Jared Hagan</dc:creator>
  <cp:lastModifiedBy>Jared Hagan</cp:lastModifiedBy>
  <cp:revision>4</cp:revision>
  <dcterms:created xsi:type="dcterms:W3CDTF">2018-08-19T05:57:56Z</dcterms:created>
  <dcterms:modified xsi:type="dcterms:W3CDTF">2018-08-19T06:25:23Z</dcterms:modified>
</cp:coreProperties>
</file>