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8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0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76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4526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07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63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11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04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9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64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5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2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7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5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9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41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8F66-805A-4EBA-A8CD-5CC7693D2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ON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3868D-5001-43DE-841C-CE00816DF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Pain</a:t>
            </a:r>
          </a:p>
          <a:p>
            <a:r>
              <a:rPr lang="en-US" sz="2800" dirty="0"/>
              <a:t>Shame</a:t>
            </a:r>
          </a:p>
          <a:p>
            <a:r>
              <a:rPr lang="en-US" sz="2800" dirty="0"/>
              <a:t>Injustice</a:t>
            </a:r>
          </a:p>
          <a:p>
            <a:r>
              <a:rPr lang="en-US" sz="2800" dirty="0"/>
              <a:t>Weakness? ( I Cor. 15:43)</a:t>
            </a:r>
          </a:p>
          <a:p>
            <a:pPr lvl="1"/>
            <a:r>
              <a:rPr lang="en-US" sz="2400" dirty="0"/>
              <a:t>No… Power!</a:t>
            </a:r>
          </a:p>
          <a:p>
            <a:pPr lvl="1"/>
            <a:r>
              <a:rPr lang="en-US" sz="2400" dirty="0"/>
              <a:t>Restraint (Mt. 26:53)</a:t>
            </a:r>
          </a:p>
          <a:p>
            <a:pPr lvl="1"/>
            <a:r>
              <a:rPr lang="en-US" sz="2400" dirty="0"/>
              <a:t>“Once for all”</a:t>
            </a:r>
          </a:p>
        </p:txBody>
      </p:sp>
    </p:spTree>
    <p:extLst>
      <p:ext uri="{BB962C8B-B14F-4D97-AF65-F5344CB8AC3E}">
        <p14:creationId xmlns:p14="http://schemas.microsoft.com/office/powerpoint/2010/main" val="130207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6A90-6E87-46B3-BA5D-50721F6EE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347" y="333798"/>
            <a:ext cx="7773308" cy="983274"/>
          </a:xfrm>
        </p:spPr>
        <p:txBody>
          <a:bodyPr/>
          <a:lstStyle/>
          <a:p>
            <a:r>
              <a:rPr lang="en-US" dirty="0"/>
              <a:t>Once for 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30BCD-40B2-4C2B-965A-B1B220DED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347" y="2306973"/>
            <a:ext cx="7773308" cy="3244442"/>
          </a:xfrm>
        </p:spPr>
        <p:txBody>
          <a:bodyPr>
            <a:normAutofit/>
          </a:bodyPr>
          <a:lstStyle/>
          <a:p>
            <a:r>
              <a:rPr lang="en-US" sz="3200" dirty="0"/>
              <a:t>“For the death that He died, He died to sin once for all; but the life that He lives, He lives to God.”</a:t>
            </a:r>
          </a:p>
          <a:p>
            <a:endParaRPr lang="en-US" sz="3200" dirty="0"/>
          </a:p>
          <a:p>
            <a:r>
              <a:rPr lang="en-US" sz="3200" dirty="0"/>
              <a:t>Romans 6:10</a:t>
            </a:r>
          </a:p>
        </p:txBody>
      </p:sp>
    </p:spTree>
    <p:extLst>
      <p:ext uri="{BB962C8B-B14F-4D97-AF65-F5344CB8AC3E}">
        <p14:creationId xmlns:p14="http://schemas.microsoft.com/office/powerpoint/2010/main" val="423054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6A90-6E87-46B3-BA5D-50721F6EE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347" y="333798"/>
            <a:ext cx="7773308" cy="983274"/>
          </a:xfrm>
        </p:spPr>
        <p:txBody>
          <a:bodyPr/>
          <a:lstStyle/>
          <a:p>
            <a:r>
              <a:rPr lang="en-US" dirty="0"/>
              <a:t>Once for 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30BCD-40B2-4C2B-965A-B1B220DED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347" y="2306973"/>
            <a:ext cx="7773308" cy="3244442"/>
          </a:xfrm>
        </p:spPr>
        <p:txBody>
          <a:bodyPr>
            <a:normAutofit/>
          </a:bodyPr>
          <a:lstStyle/>
          <a:p>
            <a:r>
              <a:rPr lang="en-US" sz="3200" dirty="0"/>
              <a:t>“By this will we have been sanctified through the offering of the body of Jesus Christ once for all.”</a:t>
            </a:r>
          </a:p>
          <a:p>
            <a:endParaRPr lang="en-US" sz="3200" dirty="0"/>
          </a:p>
          <a:p>
            <a:r>
              <a:rPr lang="en-US" sz="3200" dirty="0"/>
              <a:t>Hebrews 10:10</a:t>
            </a:r>
          </a:p>
        </p:txBody>
      </p:sp>
    </p:spTree>
    <p:extLst>
      <p:ext uri="{BB962C8B-B14F-4D97-AF65-F5344CB8AC3E}">
        <p14:creationId xmlns:p14="http://schemas.microsoft.com/office/powerpoint/2010/main" val="56624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3B1DB-D93A-47F2-993E-E5C6029A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181762"/>
            <a:ext cx="7765321" cy="1326321"/>
          </a:xfrm>
        </p:spPr>
        <p:txBody>
          <a:bodyPr>
            <a:normAutofit/>
          </a:bodyPr>
          <a:lstStyle/>
          <a:p>
            <a:r>
              <a:rPr lang="en-US" dirty="0"/>
              <a:t>Once for all</a:t>
            </a:r>
            <a:br>
              <a:rPr lang="en-US" dirty="0"/>
            </a:br>
            <a:r>
              <a:rPr lang="en-US" sz="2700" dirty="0"/>
              <a:t>the sacrifice to end all sacrifices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89D12-22BD-424A-AED1-0D3D38D67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4"/>
            <a:ext cx="7765322" cy="4220846"/>
          </a:xfrm>
        </p:spPr>
        <p:txBody>
          <a:bodyPr>
            <a:normAutofit/>
          </a:bodyPr>
          <a:lstStyle/>
          <a:p>
            <a:r>
              <a:rPr lang="en-US" sz="2400" dirty="0"/>
              <a:t>Could any person afford to follow the Law of Moses? (Lev. 4:27-30… Lev. 14:1-13; 19:11,17,18; 22:28; 23:4)</a:t>
            </a:r>
          </a:p>
          <a:p>
            <a:r>
              <a:rPr lang="en-US" sz="2400" dirty="0"/>
              <a:t>Could our nation afford to follow the Law of Moses? (Lev. 4:13-15)</a:t>
            </a:r>
          </a:p>
          <a:p>
            <a:r>
              <a:rPr lang="en-US" sz="2400" dirty="0"/>
              <a:t>Priestly multiplication (Lev. 9:7; Heb. 7:27)</a:t>
            </a:r>
          </a:p>
          <a:p>
            <a:r>
              <a:rPr lang="en-US" sz="2400" dirty="0"/>
              <a:t>But Jesus on the cross was “once for all” (Heb. 7:27; 9:25,28; 10:12,14).  One sacrifice accomplished what all the others, combined, could not.</a:t>
            </a:r>
          </a:p>
        </p:txBody>
      </p:sp>
    </p:spTree>
    <p:extLst>
      <p:ext uri="{BB962C8B-B14F-4D97-AF65-F5344CB8AC3E}">
        <p14:creationId xmlns:p14="http://schemas.microsoft.com/office/powerpoint/2010/main" val="36707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3B1DB-D93A-47F2-993E-E5C6029A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139817"/>
            <a:ext cx="7765321" cy="1326321"/>
          </a:xfrm>
        </p:spPr>
        <p:txBody>
          <a:bodyPr>
            <a:normAutofit/>
          </a:bodyPr>
          <a:lstStyle/>
          <a:p>
            <a:r>
              <a:rPr lang="en-US" dirty="0"/>
              <a:t>Once for all</a:t>
            </a:r>
            <a:br>
              <a:rPr lang="en-US" dirty="0"/>
            </a:br>
            <a:r>
              <a:rPr lang="en-US" sz="2700" dirty="0"/>
              <a:t>the sacrifice for all people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89D12-22BD-424A-AED1-0D3D38D67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68741"/>
            <a:ext cx="7765322" cy="474816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 Peter 3:18; I John 2:2; Hebrews 9:28</a:t>
            </a:r>
          </a:p>
          <a:p>
            <a:r>
              <a:rPr lang="en-US" sz="2400" dirty="0"/>
              <a:t>When you see Jesus on the cross you see…</a:t>
            </a:r>
          </a:p>
          <a:p>
            <a:pPr lvl="1"/>
            <a:r>
              <a:rPr lang="en-US" sz="2200" dirty="0"/>
              <a:t>A sacrifice for the crowd who cried, “Crucify!”</a:t>
            </a:r>
          </a:p>
          <a:p>
            <a:pPr lvl="1"/>
            <a:r>
              <a:rPr lang="en-US" sz="2200" dirty="0"/>
              <a:t>A sacrifice for the soldiers who impaled Him</a:t>
            </a:r>
          </a:p>
          <a:p>
            <a:pPr lvl="1"/>
            <a:r>
              <a:rPr lang="en-US" sz="2200" dirty="0"/>
              <a:t>A sacrifice for the disciple who denied Him</a:t>
            </a:r>
          </a:p>
          <a:p>
            <a:pPr lvl="1"/>
            <a:r>
              <a:rPr lang="en-US" sz="2200" dirty="0"/>
              <a:t>A sacrifice for a man who lied about his wife</a:t>
            </a:r>
          </a:p>
          <a:p>
            <a:pPr lvl="1"/>
            <a:r>
              <a:rPr lang="en-US" sz="2200" dirty="0"/>
              <a:t>A sacrifice for an adulterer and murderer</a:t>
            </a:r>
          </a:p>
          <a:p>
            <a:pPr lvl="1"/>
            <a:r>
              <a:rPr lang="en-US" sz="2200" dirty="0"/>
              <a:t>A sacrifice for the foremost enemy of God</a:t>
            </a:r>
          </a:p>
          <a:p>
            <a:pPr lvl="1"/>
            <a:r>
              <a:rPr lang="en-US" sz="2200" dirty="0"/>
              <a:t>A sacrifice for you</a:t>
            </a:r>
            <a:endParaRPr lang="en-US" sz="2400" dirty="0"/>
          </a:p>
          <a:p>
            <a:r>
              <a:rPr lang="en-US" sz="2400" dirty="0"/>
              <a:t>One sacrifice for all.  That’s power!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27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3B1DB-D93A-47F2-993E-E5C6029A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139817"/>
            <a:ext cx="7765321" cy="1326321"/>
          </a:xfrm>
        </p:spPr>
        <p:txBody>
          <a:bodyPr>
            <a:normAutofit/>
          </a:bodyPr>
          <a:lstStyle/>
          <a:p>
            <a:r>
              <a:rPr lang="en-US" dirty="0"/>
              <a:t>Once for all</a:t>
            </a:r>
            <a:br>
              <a:rPr lang="en-US" dirty="0"/>
            </a:br>
            <a:r>
              <a:rPr lang="en-US" sz="2700" dirty="0"/>
              <a:t>the sacrifice for all / Any sins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89D12-22BD-424A-AED1-0D3D38D67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68741"/>
            <a:ext cx="7765322" cy="4748169"/>
          </a:xfrm>
        </p:spPr>
        <p:txBody>
          <a:bodyPr>
            <a:normAutofit/>
          </a:bodyPr>
          <a:lstStyle/>
          <a:p>
            <a:r>
              <a:rPr lang="en-US" sz="2400" dirty="0"/>
              <a:t>I John 1:7</a:t>
            </a:r>
          </a:p>
          <a:p>
            <a:r>
              <a:rPr lang="en-US" sz="2400" dirty="0"/>
              <a:t>Hebrews 10:14,17</a:t>
            </a:r>
          </a:p>
          <a:p>
            <a:r>
              <a:rPr lang="en-US" sz="2400" dirty="0"/>
              <a:t>Titus 2:14 – “every lawless deed”</a:t>
            </a:r>
          </a:p>
          <a:p>
            <a:r>
              <a:rPr lang="en-US" sz="2400" dirty="0"/>
              <a:t>So many sins, in number and nature, all of which can be covered by one sacrifice.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423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1256-611C-43D8-B6FC-122456B41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ONCE FOR ALL…</a:t>
            </a:r>
            <a:br>
              <a:rPr lang="en-US" dirty="0"/>
            </a:br>
            <a:r>
              <a:rPr lang="en-US" sz="3100" dirty="0"/>
              <a:t>MEANS EVERYTHING TO YOU AND 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FC307-9322-455A-A5C5-8DF21CD72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474752"/>
            <a:ext cx="7765322" cy="3316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“…we have been sanctified through the offering of the body of Jesus Christ </a:t>
            </a:r>
          </a:p>
          <a:p>
            <a:pPr marL="0" indent="0" algn="ctr">
              <a:buNone/>
            </a:pPr>
            <a:r>
              <a:rPr lang="en-US" sz="3200" u="sng" dirty="0"/>
              <a:t>once for all</a:t>
            </a:r>
            <a:r>
              <a:rPr lang="en-US" sz="3200" dirty="0"/>
              <a:t>.”</a:t>
            </a:r>
          </a:p>
          <a:p>
            <a:pPr marL="0" indent="0" algn="ctr">
              <a:buNone/>
            </a:pPr>
            <a:r>
              <a:rPr lang="en-US" sz="3200" dirty="0"/>
              <a:t>Hebrews 10:10b</a:t>
            </a:r>
          </a:p>
        </p:txBody>
      </p:sp>
    </p:spTree>
    <p:extLst>
      <p:ext uri="{BB962C8B-B14F-4D97-AF65-F5344CB8AC3E}">
        <p14:creationId xmlns:p14="http://schemas.microsoft.com/office/powerpoint/2010/main" val="1142080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19</TotalTime>
  <Words>324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JESUS ON THE CROSS</vt:lpstr>
      <vt:lpstr>Once for all</vt:lpstr>
      <vt:lpstr>Once for all</vt:lpstr>
      <vt:lpstr>Once for all the sacrifice to end all sacrifices</vt:lpstr>
      <vt:lpstr>Once for all the sacrifice for all people</vt:lpstr>
      <vt:lpstr>Once for all the sacrifice for all / Any sins</vt:lpstr>
      <vt:lpstr>ONCE FOR ALL… MEANS EVERYTHING TO YOU AND 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Hagan</dc:creator>
  <cp:lastModifiedBy>Jared Hagan</cp:lastModifiedBy>
  <cp:revision>3</cp:revision>
  <dcterms:created xsi:type="dcterms:W3CDTF">2018-08-12T05:56:13Z</dcterms:created>
  <dcterms:modified xsi:type="dcterms:W3CDTF">2018-08-12T06:15:31Z</dcterms:modified>
</cp:coreProperties>
</file>