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2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9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6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2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5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20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0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4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7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48DD-50F3-40A4-920A-4E88E6B84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AS SERVICE TO GOD</a:t>
            </a:r>
          </a:p>
        </p:txBody>
      </p:sp>
    </p:spTree>
    <p:extLst>
      <p:ext uri="{BB962C8B-B14F-4D97-AF65-F5344CB8AC3E}">
        <p14:creationId xmlns:p14="http://schemas.microsoft.com/office/powerpoint/2010/main" val="73633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E4A6-A307-4FBB-9802-D8BF1811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2C35-2987-4A22-AA25-3F92AF8E6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shame of the modern church in America?</a:t>
            </a:r>
          </a:p>
          <a:p>
            <a:r>
              <a:rPr lang="en-US" dirty="0"/>
              <a:t>The last words of the Old Testament (Mal. 4:6…Lk. 1:17)</a:t>
            </a:r>
          </a:p>
          <a:p>
            <a:r>
              <a:rPr lang="en-US" dirty="0"/>
              <a:t>Caveat – Not all have family and not all have a functional family and that may not be your fault (I Cor. 7:12-16; Rom. 12:18)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18CE-3EBA-4DF3-AC17-D6D339EB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GOD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7FB6-788E-4CF0-A136-304D4E97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Christians, we should desire to be more than attendees, we should desire to be workers</a:t>
            </a:r>
          </a:p>
          <a:p>
            <a:r>
              <a:rPr lang="en-US" dirty="0"/>
              <a:t>II Timothy 2:15</a:t>
            </a:r>
          </a:p>
          <a:p>
            <a:r>
              <a:rPr lang="en-US" dirty="0"/>
              <a:t>Hebrew 9:14</a:t>
            </a:r>
          </a:p>
          <a:p>
            <a:r>
              <a:rPr lang="en-US" dirty="0"/>
              <a:t>I Thessalonians 1:9</a:t>
            </a:r>
          </a:p>
          <a:p>
            <a:r>
              <a:rPr lang="en-US" dirty="0"/>
              <a:t>Romans 12:11</a:t>
            </a:r>
          </a:p>
          <a:p>
            <a:r>
              <a:rPr lang="en-US" dirty="0"/>
              <a:t>John 12:26</a:t>
            </a:r>
          </a:p>
        </p:txBody>
      </p:sp>
    </p:spTree>
    <p:extLst>
      <p:ext uri="{BB962C8B-B14F-4D97-AF65-F5344CB8AC3E}">
        <p14:creationId xmlns:p14="http://schemas.microsoft.com/office/powerpoint/2010/main" val="24288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F515-4049-4E70-A0E1-5B3936F6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 GOD BY FULFILLING YOUR FAMILY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5622-351A-4BF0-9504-AFBE4CB7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pleasing to God (Eph 6:1; Col. 3:18,20; I Tim. 5:4; I Pet. 3:3-4)</a:t>
            </a:r>
          </a:p>
          <a:p>
            <a:r>
              <a:rPr lang="en-US" dirty="0"/>
              <a:t>To do the work of God (Mt. 19:6; Eph. 6:4)</a:t>
            </a:r>
          </a:p>
          <a:p>
            <a:r>
              <a:rPr lang="en-US" dirty="0"/>
              <a:t>To bring glory to God / reveal His wisdom (Eph. 3:10; 5:22-6:4; Titus 2:3-5)</a:t>
            </a:r>
          </a:p>
          <a:p>
            <a:r>
              <a:rPr lang="en-US" dirty="0"/>
              <a:t>To appreciate the gifts God has given you (Ps. 127:3; Gen. 2:18-25; Mt. 19:6)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75D-ED67-4C30-90EF-DA0C2FDE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SINCE FAMILY IS ABOUT SERVICE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5B33-BA83-4B5F-8247-9404E584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your family acts / reacts isn’t as important (I Pet. 2:18-20,21-25,3:1-2,7)</a:t>
            </a:r>
          </a:p>
          <a:p>
            <a:r>
              <a:rPr lang="en-US" dirty="0"/>
              <a:t>Family must not interfere with your relationship to God (Mt. 10:37; Lk. 14:16-24)</a:t>
            </a:r>
          </a:p>
        </p:txBody>
      </p:sp>
    </p:spTree>
    <p:extLst>
      <p:ext uri="{BB962C8B-B14F-4D97-AF65-F5344CB8AC3E}">
        <p14:creationId xmlns:p14="http://schemas.microsoft.com/office/powerpoint/2010/main" val="20879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C4A5-B334-4135-9837-088347E8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915337"/>
            <a:ext cx="78520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NEGLECTING FAMILY HURTS YOUR RELATIONSHIP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3919-D805-489A-B171-DC5247C2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Timothy 5:8</a:t>
            </a:r>
          </a:p>
          <a:p>
            <a:r>
              <a:rPr lang="en-US" dirty="0"/>
              <a:t>I Peter 3:7…Malachi 2:13-16</a:t>
            </a:r>
          </a:p>
          <a:p>
            <a:r>
              <a:rPr lang="en-US" dirty="0"/>
              <a:t>Hebrews 13:4…Mt. 19:9</a:t>
            </a:r>
          </a:p>
          <a:p>
            <a:r>
              <a:rPr lang="en-US" dirty="0"/>
              <a:t>II Timothy 3:1-2</a:t>
            </a:r>
          </a:p>
          <a:p>
            <a:r>
              <a:rPr lang="en-US" dirty="0"/>
              <a:t>Romans 1:28-32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2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D4ED-1635-4283-AB12-F9ED2953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3" y="922868"/>
            <a:ext cx="7533314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FUNCTIONAL FAMILIES DEEPEN 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F5F8-A8C9-4A1E-8444-0606CF75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Ephesians 5:22-33</a:t>
            </a:r>
          </a:p>
          <a:p>
            <a:r>
              <a:rPr lang="en-US" dirty="0"/>
              <a:t>Isaiah 54:5</a:t>
            </a:r>
          </a:p>
          <a:p>
            <a:r>
              <a:rPr lang="en-US" dirty="0"/>
              <a:t>II Corinthians 11:2</a:t>
            </a:r>
          </a:p>
          <a:p>
            <a:r>
              <a:rPr lang="en-US" dirty="0"/>
              <a:t>I Thessalonians 2:7,11</a:t>
            </a:r>
          </a:p>
          <a:p>
            <a:r>
              <a:rPr lang="en-US" dirty="0"/>
              <a:t>Matthew 7:11</a:t>
            </a:r>
          </a:p>
          <a:p>
            <a:r>
              <a:rPr lang="en-US" dirty="0"/>
              <a:t>Ephesians 5:1</a:t>
            </a:r>
          </a:p>
          <a:p>
            <a:r>
              <a:rPr lang="en-US" dirty="0"/>
              <a:t>Romans 8:15-17</a:t>
            </a:r>
          </a:p>
        </p:txBody>
      </p:sp>
    </p:spTree>
    <p:extLst>
      <p:ext uri="{BB962C8B-B14F-4D97-AF65-F5344CB8AC3E}">
        <p14:creationId xmlns:p14="http://schemas.microsoft.com/office/powerpoint/2010/main" val="321945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397E-F78D-4EE4-B389-4621CB4A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3D51-D38D-4BB2-B38E-7474D2823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your family to serve God</a:t>
            </a:r>
          </a:p>
          <a:p>
            <a:r>
              <a:rPr lang="en-US" dirty="0"/>
              <a:t>Being a good family member is a tremendous spiritual work</a:t>
            </a:r>
          </a:p>
        </p:txBody>
      </p:sp>
    </p:spTree>
    <p:extLst>
      <p:ext uri="{BB962C8B-B14F-4D97-AF65-F5344CB8AC3E}">
        <p14:creationId xmlns:p14="http://schemas.microsoft.com/office/powerpoint/2010/main" val="2007417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285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FAMILY AS SERVICE TO GOD</vt:lpstr>
      <vt:lpstr>FAMILY</vt:lpstr>
      <vt:lpstr>SERVING GOD MATTERS</vt:lpstr>
      <vt:lpstr>SERVE GOD BY FULFILLING YOUR FAMILY ROLE</vt:lpstr>
      <vt:lpstr>SINCE FAMILY IS ABOUT SERVICE TO GOD</vt:lpstr>
      <vt:lpstr>NEGLECTING FAMILY HURTS YOUR RELATIONSHIP WITH GOD</vt:lpstr>
      <vt:lpstr>FUNCTIONAL FAMILIES DEEPEN OUR UNDERSTANDING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AS SERVICE TO GOD</dc:title>
  <dc:creator>Jared Hagan</dc:creator>
  <cp:lastModifiedBy>Jared Hagan</cp:lastModifiedBy>
  <cp:revision>3</cp:revision>
  <dcterms:created xsi:type="dcterms:W3CDTF">2018-07-15T06:45:28Z</dcterms:created>
  <dcterms:modified xsi:type="dcterms:W3CDTF">2018-07-15T07:06:50Z</dcterms:modified>
</cp:coreProperties>
</file>