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8" r:id="rId3"/>
    <p:sldId id="263" r:id="rId4"/>
    <p:sldId id="257" r:id="rId5"/>
    <p:sldId id="259" r:id="rId6"/>
    <p:sldId id="260" r:id="rId7"/>
    <p:sldId id="261" r:id="rId8"/>
    <p:sldId id="262" r:id="rId9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26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1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9842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72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5549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02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0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7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4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3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4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1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4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9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9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0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07CF9-FE4C-4354-9864-E190EA1CB6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 TO YOUR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79EE7B-BC89-4D59-9CF2-ACF72271CF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3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3C629-83AA-499D-AE39-5EF855EED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TO YOUR FAITH…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500F0-B8A9-444F-8CD3-010BB81B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Growth</a:t>
            </a:r>
          </a:p>
          <a:p>
            <a:r>
              <a:rPr lang="en-US" sz="2800" dirty="0"/>
              <a:t>Diligence</a:t>
            </a:r>
          </a:p>
          <a:p>
            <a:r>
              <a:rPr lang="en-US" sz="2800" dirty="0"/>
              <a:t>Moral Excellence</a:t>
            </a:r>
          </a:p>
          <a:p>
            <a:r>
              <a:rPr lang="en-US" sz="2800" dirty="0"/>
              <a:t>Knowledge</a:t>
            </a:r>
          </a:p>
          <a:p>
            <a:r>
              <a:rPr lang="en-US" sz="2800" dirty="0"/>
              <a:t>Self-Control</a:t>
            </a:r>
          </a:p>
          <a:p>
            <a:r>
              <a:rPr lang="en-US" sz="2800" dirty="0"/>
              <a:t>Perseverance</a:t>
            </a:r>
          </a:p>
        </p:txBody>
      </p:sp>
    </p:spTree>
    <p:extLst>
      <p:ext uri="{BB962C8B-B14F-4D97-AF65-F5344CB8AC3E}">
        <p14:creationId xmlns:p14="http://schemas.microsoft.com/office/powerpoint/2010/main" val="413070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07CF9-FE4C-4354-9864-E190EA1CB6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 TO YOUR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79EE7B-BC89-4D59-9CF2-ACF72271C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415" y="5012272"/>
            <a:ext cx="6600451" cy="1126283"/>
          </a:xfrm>
        </p:spPr>
        <p:txBody>
          <a:bodyPr>
            <a:normAutofit/>
          </a:bodyPr>
          <a:lstStyle/>
          <a:p>
            <a:r>
              <a:rPr lang="en-US" sz="4800" dirty="0"/>
              <a:t>GODLINESS</a:t>
            </a:r>
          </a:p>
        </p:txBody>
      </p:sp>
    </p:spTree>
    <p:extLst>
      <p:ext uri="{BB962C8B-B14F-4D97-AF65-F5344CB8AC3E}">
        <p14:creationId xmlns:p14="http://schemas.microsoft.com/office/powerpoint/2010/main" val="4220026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FCB3-16DB-4AE5-A057-3D592477A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GODLINESS?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4D46D-5CF2-4559-849B-18DF9A0FF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451295"/>
            <a:ext cx="6591985" cy="503339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Is it God-like-ness?</a:t>
            </a:r>
          </a:p>
          <a:p>
            <a:pPr lvl="1"/>
            <a:r>
              <a:rPr lang="en-US" dirty="0"/>
              <a:t>That is a very good thing (Mt. 5:48; I Pet. 1:14-16; I John 1:5-7; 3:1-3; 4:7-8,17)</a:t>
            </a:r>
          </a:p>
          <a:p>
            <a:pPr lvl="1"/>
            <a:r>
              <a:rPr lang="en-US" dirty="0"/>
              <a:t>But that isn’t the same as godliness</a:t>
            </a:r>
          </a:p>
          <a:p>
            <a:r>
              <a:rPr lang="en-US" dirty="0"/>
              <a:t>Godliness is piety…but what is piety?</a:t>
            </a:r>
          </a:p>
          <a:p>
            <a:r>
              <a:rPr lang="en-US" dirty="0"/>
              <a:t>Literally, godliness is “good worship” or “well-devoted” (see Acts 17:23)</a:t>
            </a:r>
          </a:p>
          <a:p>
            <a:r>
              <a:rPr lang="en-US" dirty="0"/>
              <a:t>It is the “duty that man owes to God” (Arndt and Gingrich)</a:t>
            </a:r>
          </a:p>
          <a:p>
            <a:r>
              <a:rPr lang="en-US" dirty="0"/>
              <a:t>It is “reverence, respect” (</a:t>
            </a:r>
            <a:r>
              <a:rPr lang="en-US" dirty="0" err="1"/>
              <a:t>Thayers</a:t>
            </a:r>
            <a:r>
              <a:rPr lang="en-US" dirty="0"/>
              <a:t>)</a:t>
            </a:r>
          </a:p>
          <a:p>
            <a:r>
              <a:rPr lang="en-US" dirty="0"/>
              <a:t>It is doing “what is pleasing to Him” (Vines)</a:t>
            </a:r>
          </a:p>
          <a:p>
            <a:r>
              <a:rPr lang="en-US" dirty="0"/>
              <a:t>In modern terms, we might refer to godliness as being religious.</a:t>
            </a:r>
          </a:p>
          <a:p>
            <a:r>
              <a:rPr lang="en-US" dirty="0"/>
              <a:t>Coincidentally, godliness directed towards The God results in “God-like-ness” because that is what pleases God.</a:t>
            </a:r>
          </a:p>
        </p:txBody>
      </p:sp>
    </p:spTree>
    <p:extLst>
      <p:ext uri="{BB962C8B-B14F-4D97-AF65-F5344CB8AC3E}">
        <p14:creationId xmlns:p14="http://schemas.microsoft.com/office/powerpoint/2010/main" val="215107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E5AA7-0929-451D-B5ED-0748A2B44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GODLINESS AS A VIRTUE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C919B-466C-4028-BE84-65574A0DD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 our list, it has the profound impact of making us more than just a good moral person.</a:t>
            </a:r>
          </a:p>
          <a:p>
            <a:r>
              <a:rPr lang="en-US" sz="2400" dirty="0"/>
              <a:t>We are to be a religious, God-focused people.</a:t>
            </a:r>
          </a:p>
          <a:p>
            <a:r>
              <a:rPr lang="en-US" sz="2400" dirty="0"/>
              <a:t>Not just good people, but people that are dedicated to exalting God, giving Him His due, and serving Him.</a:t>
            </a:r>
          </a:p>
        </p:txBody>
      </p:sp>
    </p:spTree>
    <p:extLst>
      <p:ext uri="{BB962C8B-B14F-4D97-AF65-F5344CB8AC3E}">
        <p14:creationId xmlns:p14="http://schemas.microsoft.com/office/powerpoint/2010/main" val="389689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CCBB4-71C7-4EF0-8B37-22FFA6FCB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DILIGENTLY PURSUE GODLINESS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9F359-511B-40F5-8395-CC50CB8AA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 should put forth effort to grow in godliness (I Tim. 6:11; II Pet. 1:5-8)</a:t>
            </a:r>
          </a:p>
        </p:txBody>
      </p:sp>
    </p:spTree>
    <p:extLst>
      <p:ext uri="{BB962C8B-B14F-4D97-AF65-F5344CB8AC3E}">
        <p14:creationId xmlns:p14="http://schemas.microsoft.com/office/powerpoint/2010/main" val="420055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CCBB4-71C7-4EF0-8B37-22FFA6FCB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DILIGENTLY PURSUE GODLINESS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9F359-511B-40F5-8395-CC50CB8AA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10029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Now…do not wait (Titus 2:11-12)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By definition, worshiping / assembling more (Heb. 10:25)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Wearing God-focused attire (I Tim. </a:t>
            </a:r>
            <a:r>
              <a:rPr lang="en-US" sz="2800"/>
              <a:t>2:10</a:t>
            </a:r>
            <a:r>
              <a:rPr lang="en-US" sz="28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Praying for government to allow us focus on God un-hindered (I Tim. 2:1-2)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Dedicating your life (all aspects) to God (Mt. 22:15-22…Gen. 1:26-27)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Not distracted by wealth and myths (I Tim. 1:3-4; 4:6-8; 6:3-6…19)</a:t>
            </a:r>
          </a:p>
        </p:txBody>
      </p:sp>
    </p:spTree>
    <p:extLst>
      <p:ext uri="{BB962C8B-B14F-4D97-AF65-F5344CB8AC3E}">
        <p14:creationId xmlns:p14="http://schemas.microsoft.com/office/powerpoint/2010/main" val="146293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5BC45-C77E-4CF0-A6D5-42E1528A8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2B161-351B-447C-9FBF-F45F90D69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Let us be more religious.</a:t>
            </a:r>
          </a:p>
          <a:p>
            <a:r>
              <a:rPr lang="en-US" sz="2800" dirty="0"/>
              <a:t>More God-focused</a:t>
            </a:r>
          </a:p>
          <a:p>
            <a:r>
              <a:rPr lang="en-US" sz="2800" dirty="0"/>
              <a:t>More dedicated to Him.</a:t>
            </a:r>
          </a:p>
          <a:p>
            <a:r>
              <a:rPr lang="en-US" sz="2800" dirty="0"/>
              <a:t>More intent on giving Him what is His due.</a:t>
            </a:r>
          </a:p>
        </p:txBody>
      </p:sp>
    </p:spTree>
    <p:extLst>
      <p:ext uri="{BB962C8B-B14F-4D97-AF65-F5344CB8AC3E}">
        <p14:creationId xmlns:p14="http://schemas.microsoft.com/office/powerpoint/2010/main" val="200483300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152</TotalTime>
  <Words>344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ADD TO YOUR FAITH</vt:lpstr>
      <vt:lpstr>ADD TO YOUR FAITH…</vt:lpstr>
      <vt:lpstr>ADD TO YOUR FAITH</vt:lpstr>
      <vt:lpstr>WHAT IS GODLINESS?</vt:lpstr>
      <vt:lpstr>GODLINESS AS A VIRTUE</vt:lpstr>
      <vt:lpstr>DILIGENTLY PURSUE GODLINESS</vt:lpstr>
      <vt:lpstr>DILIGENTLY PURSUE GODLINESS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Hagan</dc:creator>
  <cp:lastModifiedBy>Jared Hagan</cp:lastModifiedBy>
  <cp:revision>5</cp:revision>
  <cp:lastPrinted>2018-07-01T05:43:36Z</cp:lastPrinted>
  <dcterms:created xsi:type="dcterms:W3CDTF">2018-07-01T03:15:59Z</dcterms:created>
  <dcterms:modified xsi:type="dcterms:W3CDTF">2018-07-03T06:02:46Z</dcterms:modified>
</cp:coreProperties>
</file>