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59" r:id="rId8"/>
    <p:sldId id="265" r:id="rId9"/>
    <p:sldId id="264" r:id="rId10"/>
    <p:sldId id="266" r:id="rId11"/>
    <p:sldId id="262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6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36789-FFAD-4E60-988B-735F9AD7070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7B36-CBE7-4D8F-98C7-68A36FF2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5459-B69B-4366-B5C2-AE27E6F43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 TEMPLE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AND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MODERN PRAYER</a:t>
            </a:r>
          </a:p>
        </p:txBody>
      </p:sp>
    </p:spTree>
    <p:extLst>
      <p:ext uri="{BB962C8B-B14F-4D97-AF65-F5344CB8AC3E}">
        <p14:creationId xmlns:p14="http://schemas.microsoft.com/office/powerpoint/2010/main" val="276748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FA3A-C790-47C0-889F-08EA5A278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04696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BEING IN JESUS SHOULD MEAN EVERYTHING TO US</a:t>
            </a:r>
          </a:p>
        </p:txBody>
      </p:sp>
    </p:spTree>
    <p:extLst>
      <p:ext uri="{BB962C8B-B14F-4D97-AF65-F5344CB8AC3E}">
        <p14:creationId xmlns:p14="http://schemas.microsoft.com/office/powerpoint/2010/main" val="301327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5D19-07DA-41C2-AEBC-2AD5E1F4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GETTING “IN JESUS”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18B4-1895-463B-8516-A4760BC4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Baptism (Acts 2:38; 19:3,5; Rom. 6:3; Gal. 3:27)</a:t>
            </a:r>
          </a:p>
          <a:p>
            <a:r>
              <a:rPr lang="en-US" dirty="0">
                <a:latin typeface="Arial Black" panose="020B0A04020102020204" pitchFamily="34" charset="0"/>
              </a:rPr>
              <a:t>Confession (I John 4:15)</a:t>
            </a:r>
          </a:p>
        </p:txBody>
      </p:sp>
    </p:spTree>
    <p:extLst>
      <p:ext uri="{BB962C8B-B14F-4D97-AF65-F5344CB8AC3E}">
        <p14:creationId xmlns:p14="http://schemas.microsoft.com/office/powerpoint/2010/main" val="4548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5D19-07DA-41C2-AEBC-2AD5E1F4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STAYING “IN JESUS”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18B4-1895-463B-8516-A4760BC4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Obey Him (Mt. 7:21-23; I John 3:24)</a:t>
            </a:r>
          </a:p>
          <a:p>
            <a:r>
              <a:rPr lang="en-US" dirty="0">
                <a:latin typeface="Arial Black" panose="020B0A04020102020204" pitchFamily="34" charset="0"/>
              </a:rPr>
              <a:t>Walk like Him (Col. 2:6; I John 2:6)</a:t>
            </a:r>
          </a:p>
          <a:p>
            <a:r>
              <a:rPr lang="en-US" dirty="0">
                <a:latin typeface="Arial Black" panose="020B0A04020102020204" pitchFamily="34" charset="0"/>
              </a:rPr>
              <a:t>Rely on Him (Gal. 5:4,2)</a:t>
            </a:r>
          </a:p>
          <a:p>
            <a:r>
              <a:rPr lang="en-US" dirty="0">
                <a:latin typeface="Arial Black" panose="020B0A04020102020204" pitchFamily="34" charset="0"/>
              </a:rPr>
              <a:t>Sacrifice for Him (Phil. 3:8-11)</a:t>
            </a:r>
          </a:p>
          <a:p>
            <a:r>
              <a:rPr lang="en-US" dirty="0">
                <a:latin typeface="Arial Black" panose="020B0A04020102020204" pitchFamily="34" charset="0"/>
              </a:rPr>
              <a:t>Hold to proper teaching (II John 1:9)</a:t>
            </a:r>
          </a:p>
        </p:txBody>
      </p:sp>
    </p:spTree>
    <p:extLst>
      <p:ext uri="{BB962C8B-B14F-4D97-AF65-F5344CB8AC3E}">
        <p14:creationId xmlns:p14="http://schemas.microsoft.com/office/powerpoint/2010/main" val="9499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5D19-07DA-41C2-AEBC-2AD5E1F4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USING “IN JESUS”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18B4-1895-463B-8516-A4760BC4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Pray “in Jesus’ name”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 Black" panose="020B0A04020102020204" pitchFamily="34" charset="0"/>
              </a:rPr>
              <a:t>Even if that isn’t the phrase you use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 Black" panose="020B0A04020102020204" pitchFamily="34" charset="0"/>
              </a:rPr>
              <a:t>Even if you aren’t literally looking upwards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 Black" panose="020B0A04020102020204" pitchFamily="34" charset="0"/>
              </a:rPr>
              <a:t>Come to God through the relationship you have in Jesus and be confident</a:t>
            </a:r>
          </a:p>
        </p:txBody>
      </p:sp>
    </p:spTree>
    <p:extLst>
      <p:ext uri="{BB962C8B-B14F-4D97-AF65-F5344CB8AC3E}">
        <p14:creationId xmlns:p14="http://schemas.microsoft.com/office/powerpoint/2010/main" val="23584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6AE-4DEC-42A9-AB59-D1933300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TEMPLE – SOLOMON’S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6AE1-4FE1-4ACC-BFBE-2098FB27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0352"/>
            <a:ext cx="7886700" cy="49830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God’s blessings are dependent on man’s obedience (I Kings 8:25)</a:t>
            </a:r>
          </a:p>
          <a:p>
            <a:r>
              <a:rPr lang="en-US" dirty="0"/>
              <a:t>A place to reach an unearthly God (I Kings 8:27-30)</a:t>
            </a:r>
          </a:p>
          <a:p>
            <a:r>
              <a:rPr lang="en-US" dirty="0"/>
              <a:t>A place to be heard and forgiven (I Kings 8:30)</a:t>
            </a:r>
          </a:p>
          <a:p>
            <a:r>
              <a:rPr lang="en-US" dirty="0"/>
              <a:t>Anytime access to God (I Kings 8:29)</a:t>
            </a:r>
          </a:p>
          <a:p>
            <a:r>
              <a:rPr lang="en-US" dirty="0"/>
              <a:t>A place where cries for justice are heard and answered (I Kings 8:31-32)</a:t>
            </a:r>
          </a:p>
          <a:p>
            <a:r>
              <a:rPr lang="en-US" dirty="0"/>
              <a:t>A place for deliverance when the people sin and are taken away (I Kings 8:33-34,46-53)</a:t>
            </a:r>
          </a:p>
          <a:p>
            <a:r>
              <a:rPr lang="en-US" dirty="0"/>
              <a:t>A place for sinners to learn and repent and confess and be delivered (I Kings 8:35-36)</a:t>
            </a:r>
          </a:p>
          <a:p>
            <a:r>
              <a:rPr lang="en-US" dirty="0"/>
              <a:t>A place for whatever problems… pray towards the house (I Kings 8:37-40)</a:t>
            </a:r>
          </a:p>
          <a:p>
            <a:r>
              <a:rPr lang="en-US" dirty="0"/>
              <a:t>Hear the plea before battle and maintain their cause (I Kings 8:44-45)</a:t>
            </a:r>
          </a:p>
        </p:txBody>
      </p:sp>
    </p:spTree>
    <p:extLst>
      <p:ext uri="{BB962C8B-B14F-4D97-AF65-F5344CB8AC3E}">
        <p14:creationId xmlns:p14="http://schemas.microsoft.com/office/powerpoint/2010/main" val="19732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6AE-4DEC-42A9-AB59-D1933300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6AE1-4FE1-4ACC-BFBE-2098FB27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0352"/>
            <a:ext cx="7886700" cy="498306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God agrees to Solomon’s requests (I Kings 9:1-3)</a:t>
            </a:r>
          </a:p>
          <a:p>
            <a:r>
              <a:rPr lang="en-US" dirty="0">
                <a:latin typeface="Arial Black" panose="020B0A04020102020204" pitchFamily="34" charset="0"/>
              </a:rPr>
              <a:t>An example (Dan. 6:10)</a:t>
            </a:r>
          </a:p>
          <a:p>
            <a:r>
              <a:rPr lang="en-US" dirty="0">
                <a:latin typeface="Arial Black" panose="020B0A04020102020204" pitchFamily="34" charset="0"/>
              </a:rPr>
              <a:t>The temple was their hope and their confidence.  As long as it stood, any problem could be resolved.</a:t>
            </a:r>
          </a:p>
          <a:p>
            <a:r>
              <a:rPr lang="en-US" dirty="0">
                <a:latin typeface="Arial Black" panose="020B0A04020102020204" pitchFamily="34" charset="0"/>
              </a:rPr>
              <a:t>Wouldn’t it be great to have something like that today?  If we only knew the right direction to pray!</a:t>
            </a:r>
          </a:p>
        </p:txBody>
      </p:sp>
    </p:spTree>
    <p:extLst>
      <p:ext uri="{BB962C8B-B14F-4D97-AF65-F5344CB8AC3E}">
        <p14:creationId xmlns:p14="http://schemas.microsoft.com/office/powerpoint/2010/main" val="21708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6AE-4DEC-42A9-AB59-D1933300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TEMPLE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Unfortunately…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6AE1-4FE1-4ACC-BFBE-2098FB27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0352"/>
            <a:ext cx="7886700" cy="498306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They </a:t>
            </a:r>
            <a:r>
              <a:rPr lang="en-US" u="sng" dirty="0">
                <a:latin typeface="Arial Black" panose="020B0A04020102020204" pitchFamily="34" charset="0"/>
              </a:rPr>
              <a:t>neglected</a:t>
            </a:r>
            <a:r>
              <a:rPr lang="en-US" dirty="0">
                <a:latin typeface="Arial Black" panose="020B0A04020102020204" pitchFamily="34" charset="0"/>
              </a:rPr>
              <a:t> the temple (II Chron. 29:5-9)</a:t>
            </a:r>
          </a:p>
          <a:p>
            <a:r>
              <a:rPr lang="en-US" dirty="0">
                <a:latin typeface="Arial Black" panose="020B0A04020102020204" pitchFamily="34" charset="0"/>
              </a:rPr>
              <a:t>They </a:t>
            </a:r>
            <a:r>
              <a:rPr lang="en-US" u="sng" dirty="0">
                <a:latin typeface="Arial Black" panose="020B0A04020102020204" pitchFamily="34" charset="0"/>
              </a:rPr>
              <a:t>stole</a:t>
            </a:r>
            <a:r>
              <a:rPr lang="en-US" dirty="0">
                <a:latin typeface="Arial Black" panose="020B0A04020102020204" pitchFamily="34" charset="0"/>
              </a:rPr>
              <a:t> from the temple (II Kings 12:18; II Chron. 16:2; etc.)</a:t>
            </a:r>
          </a:p>
          <a:p>
            <a:r>
              <a:rPr lang="en-US" dirty="0">
                <a:latin typeface="Arial Black" panose="020B0A04020102020204" pitchFamily="34" charset="0"/>
              </a:rPr>
              <a:t>They </a:t>
            </a:r>
            <a:r>
              <a:rPr lang="en-US" u="sng" dirty="0">
                <a:latin typeface="Arial Black" panose="020B0A04020102020204" pitchFamily="34" charset="0"/>
              </a:rPr>
              <a:t>defiled</a:t>
            </a:r>
            <a:r>
              <a:rPr lang="en-US" dirty="0">
                <a:latin typeface="Arial Black" panose="020B0A04020102020204" pitchFamily="34" charset="0"/>
              </a:rPr>
              <a:t> the temple by putting idols in it (II Chron. 33:4-5,7-8)</a:t>
            </a:r>
          </a:p>
          <a:p>
            <a:r>
              <a:rPr lang="en-US" dirty="0">
                <a:latin typeface="Arial Black" panose="020B0A04020102020204" pitchFamily="34" charset="0"/>
              </a:rPr>
              <a:t>So God removed the temple and the people.  It was rebuilt, but they killed God’s Son so God again removed the temple.</a:t>
            </a:r>
          </a:p>
        </p:txBody>
      </p:sp>
    </p:spTree>
    <p:extLst>
      <p:ext uri="{BB962C8B-B14F-4D97-AF65-F5344CB8AC3E}">
        <p14:creationId xmlns:p14="http://schemas.microsoft.com/office/powerpoint/2010/main" val="16873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A4D9DD-EC3B-439B-BC2E-D534FFA83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6736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A79F22-985E-4F1D-92CD-660EC3920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9" y="0"/>
            <a:ext cx="5134062" cy="6845417"/>
          </a:xfrm>
        </p:spPr>
      </p:pic>
    </p:spTree>
    <p:extLst>
      <p:ext uri="{BB962C8B-B14F-4D97-AF65-F5344CB8AC3E}">
        <p14:creationId xmlns:p14="http://schemas.microsoft.com/office/powerpoint/2010/main" val="382336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88865-8980-4458-9F1B-4613B19A8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18" y="0"/>
            <a:ext cx="5140163" cy="6853551"/>
          </a:xfrm>
        </p:spPr>
      </p:pic>
    </p:spTree>
    <p:extLst>
      <p:ext uri="{BB962C8B-B14F-4D97-AF65-F5344CB8AC3E}">
        <p14:creationId xmlns:p14="http://schemas.microsoft.com/office/powerpoint/2010/main" val="133953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2130-09BF-49E5-AAB0-3C8A6AA0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998290"/>
            <a:ext cx="8279934" cy="465589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 Black" panose="020B0A04020102020204" pitchFamily="34" charset="0"/>
              </a:rPr>
              <a:t>But what a blessing when the temple existed.</a:t>
            </a:r>
            <a:br>
              <a:rPr lang="en-US" sz="4900" dirty="0">
                <a:latin typeface="Arial Black" panose="020B0A04020102020204" pitchFamily="34" charset="0"/>
              </a:rPr>
            </a:br>
            <a:br>
              <a:rPr lang="en-US" sz="4900" dirty="0">
                <a:latin typeface="Arial Black" panose="020B0A04020102020204" pitchFamily="34" charset="0"/>
              </a:rPr>
            </a:br>
            <a:r>
              <a:rPr lang="en-US" sz="4900" dirty="0">
                <a:latin typeface="Arial Black" panose="020B0A04020102020204" pitchFamily="34" charset="0"/>
              </a:rPr>
              <a:t>Wouldn’t it be great to have such a promise?  If only we knew which direction to pray!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5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0062-FB44-47A3-9C52-A513ADDE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DIRECTION TO PRAY…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TOWARDS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1561C-35A7-431A-B815-9ADEC924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Through Jesus, we have access to the Father (John 14:6)</a:t>
            </a:r>
          </a:p>
          <a:p>
            <a:r>
              <a:rPr lang="en-US" dirty="0">
                <a:latin typeface="Arial Black" panose="020B0A04020102020204" pitchFamily="34" charset="0"/>
              </a:rPr>
              <a:t>Understanding “In Jesus’ name” (John 14:13-14; 16:23-24,26-27)</a:t>
            </a:r>
          </a:p>
          <a:p>
            <a:r>
              <a:rPr lang="en-US" dirty="0">
                <a:latin typeface="Arial Black" panose="020B0A04020102020204" pitchFamily="34" charset="0"/>
              </a:rPr>
              <a:t>The Jews pray at a wall of rubble.  Muslims pray towards Mecca.  We pray up, where Jesus is.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 Black" panose="020B0A04020102020204" pitchFamily="34" charset="0"/>
              </a:rPr>
              <a:t>Fix your eyes (Heb. 12:2)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 Black" panose="020B0A04020102020204" pitchFamily="34" charset="0"/>
              </a:rPr>
              <a:t>Looking where Christ is (Col. 3:1)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 Black" panose="020B0A04020102020204" pitchFamily="34" charset="0"/>
              </a:rPr>
              <a:t>Confidence! (Eph. 3:11-12)</a:t>
            </a:r>
          </a:p>
        </p:txBody>
      </p:sp>
    </p:spTree>
    <p:extLst>
      <p:ext uri="{BB962C8B-B14F-4D97-AF65-F5344CB8AC3E}">
        <p14:creationId xmlns:p14="http://schemas.microsoft.com/office/powerpoint/2010/main" val="35968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474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Office Theme</vt:lpstr>
      <vt:lpstr>THE TEMPLE  AND  MODERN PRAYER</vt:lpstr>
      <vt:lpstr>THE TEMPLE – SOLOMON’S PRAYER</vt:lpstr>
      <vt:lpstr>THE TEMPLE</vt:lpstr>
      <vt:lpstr>THE TEMPLE Unfortunately…</vt:lpstr>
      <vt:lpstr>PowerPoint Presentation</vt:lpstr>
      <vt:lpstr>PowerPoint Presentation</vt:lpstr>
      <vt:lpstr>PowerPoint Presentation</vt:lpstr>
      <vt:lpstr>But what a blessing when the temple existed.  Wouldn’t it be great to have such a promise?  If only we knew which direction to pray!</vt:lpstr>
      <vt:lpstr>THE DIRECTION TO PRAY… TOWARDS JESUS</vt:lpstr>
      <vt:lpstr>BEING IN JESUS SHOULD MEAN EVERYTHING TO US</vt:lpstr>
      <vt:lpstr>GETTING “IN JESUS”</vt:lpstr>
      <vt:lpstr>STAYING “IN JESUS”</vt:lpstr>
      <vt:lpstr>USING “IN JESUS”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Hagan</dc:creator>
  <cp:lastModifiedBy>Jared Hagan</cp:lastModifiedBy>
  <cp:revision>4</cp:revision>
  <dcterms:created xsi:type="dcterms:W3CDTF">2018-06-17T05:23:27Z</dcterms:created>
  <dcterms:modified xsi:type="dcterms:W3CDTF">2018-06-17T07:23:18Z</dcterms:modified>
</cp:coreProperties>
</file>