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258" r:id="rId3"/>
    <p:sldId id="269" r:id="rId4"/>
    <p:sldId id="271" r:id="rId5"/>
    <p:sldId id="270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MOTHER’S DAY SERMON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MOTHERS IN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Jochebed – the mom who defied pharaoh (Ex. 2:1-3)</a:t>
            </a:r>
          </a:p>
          <a:p>
            <a:r>
              <a:rPr lang="en-US" dirty="0"/>
              <a:t>Samson’s mother – the mom changed her diet for her child (Judg. 13:7)</a:t>
            </a:r>
          </a:p>
          <a:p>
            <a:r>
              <a:rPr lang="en-US" dirty="0"/>
              <a:t>The mom who approached Jesus to secure glory for her sons (Mt. 20:20-23)</a:t>
            </a:r>
          </a:p>
          <a:p>
            <a:r>
              <a:rPr lang="en-US" dirty="0"/>
              <a:t>The mom who treasured everything in her heart (Lk. 2:19,51)</a:t>
            </a:r>
          </a:p>
          <a:p>
            <a:r>
              <a:rPr lang="en-US" dirty="0"/>
              <a:t>The mom who guarded the graves (II Sam. 21:8-12)</a:t>
            </a:r>
          </a:p>
          <a:p>
            <a:r>
              <a:rPr lang="en-US" dirty="0"/>
              <a:t>Enduring the pain of childbirth (Gen. 3:16)</a:t>
            </a:r>
          </a:p>
          <a:p>
            <a:r>
              <a:rPr lang="en-US" dirty="0"/>
              <a:t>Risking death in childbirth (Gen. 35:16-19; I Sam. 4:20)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MOTHER’S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Honoring the life-giver</a:t>
            </a:r>
          </a:p>
          <a:p>
            <a:r>
              <a:rPr lang="en-US" dirty="0"/>
              <a:t>Honoring the selfless servant</a:t>
            </a:r>
          </a:p>
          <a:p>
            <a:r>
              <a:rPr lang="en-US" dirty="0"/>
              <a:t>Honoring the tender love</a:t>
            </a:r>
          </a:p>
        </p:txBody>
      </p:sp>
    </p:spTree>
    <p:extLst>
      <p:ext uri="{BB962C8B-B14F-4D97-AF65-F5344CB8AC3E}">
        <p14:creationId xmlns:p14="http://schemas.microsoft.com/office/powerpoint/2010/main" val="8363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C2AD-C344-4D17-B2CE-6856A068B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ONE DAY A YEAR ENOUGH?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3A82E-2772-415A-84B9-93823A8791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50B8-CA16-472C-96A0-74B14507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SHOULD BE THOSE WHO HONOR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306A7-9D56-4F77-B11B-277018783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we are to be thankful (Eph. 5:4,20)</a:t>
            </a:r>
          </a:p>
          <a:p>
            <a:r>
              <a:rPr lang="en-US" dirty="0"/>
              <a:t>Since we have a duty (I Tim. 5:3-4,8)</a:t>
            </a:r>
          </a:p>
          <a:p>
            <a:r>
              <a:rPr lang="en-US" dirty="0"/>
              <a:t>Since we have a command (Eph. 6:1-3)</a:t>
            </a:r>
          </a:p>
          <a:p>
            <a:r>
              <a:rPr lang="en-US" dirty="0"/>
              <a:t>Honoring through obedience (Eph. 6:1; Col. 3:20; Rom. 1:30)</a:t>
            </a:r>
          </a:p>
        </p:txBody>
      </p:sp>
    </p:spTree>
    <p:extLst>
      <p:ext uri="{BB962C8B-B14F-4D97-AF65-F5344CB8AC3E}">
        <p14:creationId xmlns:p14="http://schemas.microsoft.com/office/powerpoint/2010/main" val="11409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DE3E-8A14-4EED-B1EB-07D18776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MORE SHOULD WE HONOR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62E2-0C14-42BB-B1FC-D83EEE12D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fair comparison (I Cor. 11:11-12)</a:t>
            </a:r>
          </a:p>
        </p:txBody>
      </p:sp>
    </p:spTree>
    <p:extLst>
      <p:ext uri="{BB962C8B-B14F-4D97-AF65-F5344CB8AC3E}">
        <p14:creationId xmlns:p14="http://schemas.microsoft.com/office/powerpoint/2010/main" val="40091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DE3E-8A14-4EED-B1EB-07D18776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MORE SHOULD WE HONOR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62E2-0C14-42BB-B1FC-D83EEE12D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life-giver (John 1:1-4; Acts 17:25; I Tim. 6:13… John 5:21; 17:2; Rom. 4:17; John 11:25)</a:t>
            </a:r>
          </a:p>
          <a:p>
            <a:r>
              <a:rPr lang="en-US" dirty="0"/>
              <a:t>The selfless provider (Jam. 1:5,17; Mt. 5:45; John 3:16… John 5:17)</a:t>
            </a:r>
          </a:p>
          <a:p>
            <a:r>
              <a:rPr lang="en-US" dirty="0"/>
              <a:t>The tender love (I John 4:8,10,19; Rom. 5:8)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dirty="0"/>
              <a:t>Where is God’s honor?  His praise?  His thanks?  Our obedience?  Our return?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Is one day a year enough?  Two?  Fifty two? </a:t>
            </a:r>
          </a:p>
        </p:txBody>
      </p:sp>
    </p:spTree>
    <p:extLst>
      <p:ext uri="{BB962C8B-B14F-4D97-AF65-F5344CB8AC3E}">
        <p14:creationId xmlns:p14="http://schemas.microsoft.com/office/powerpoint/2010/main" val="15016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12</TotalTime>
  <Words>286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Cambria</vt:lpstr>
      <vt:lpstr>Cherry Blossom 16x9</vt:lpstr>
      <vt:lpstr>A MOTHER’S DAY SERMON</vt:lpstr>
      <vt:lpstr>MOTHERS IN THE BIBLE</vt:lpstr>
      <vt:lpstr>MOTHER’S DAY</vt:lpstr>
      <vt:lpstr>IS ONE DAY A YEAR ENOUGH?</vt:lpstr>
      <vt:lpstr>WE SHOULD BE THOSE WHO HONOR</vt:lpstr>
      <vt:lpstr>HOW MUCH MORE SHOULD WE HONOR GOD?</vt:lpstr>
      <vt:lpstr>HOW MUCH MORE SHOULD WE HONOR GOD?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MOTHER’S DAY SERMON</dc:title>
  <dc:creator>Jared Hagan</dc:creator>
  <cp:lastModifiedBy>Jared Hagan</cp:lastModifiedBy>
  <cp:revision>2</cp:revision>
  <dcterms:created xsi:type="dcterms:W3CDTF">2018-05-13T06:29:27Z</dcterms:created>
  <dcterms:modified xsi:type="dcterms:W3CDTF">2018-05-13T06:42:08Z</dcterms:modified>
</cp:coreProperties>
</file>