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395" r:id="rId2"/>
    <p:sldId id="595" r:id="rId3"/>
    <p:sldId id="594" r:id="rId4"/>
    <p:sldId id="427" r:id="rId5"/>
    <p:sldId id="430" r:id="rId6"/>
    <p:sldId id="596" r:id="rId7"/>
    <p:sldId id="597" r:id="rId8"/>
    <p:sldId id="598" r:id="rId9"/>
    <p:sldId id="601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615" r:id="rId23"/>
    <p:sldId id="520" r:id="rId24"/>
    <p:sldId id="58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050D"/>
    <a:srgbClr val="003366"/>
    <a:srgbClr val="FFFF99"/>
    <a:srgbClr val="ECE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2F26B-98FE-4184-8FD4-9467D1DA32B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F0F175F-6CB2-4E00-9784-0E8E5EDFFC83}">
      <dgm:prSet phldrT="[Text]"/>
      <dgm:spPr/>
      <dgm:t>
        <a:bodyPr/>
        <a:lstStyle/>
        <a:p>
          <a:r>
            <a:rPr lang="pt-BR" b="1" dirty="0" err="1"/>
            <a:t>Creator</a:t>
          </a:r>
          <a:endParaRPr lang="pt-BR" b="1" dirty="0"/>
        </a:p>
      </dgm:t>
    </dgm:pt>
    <dgm:pt modelId="{2BF310B1-D18A-4F27-B4B7-995EA72BDA32}" type="parTrans" cxnId="{50032004-FCD0-4203-8A08-C1DFB4DD4D55}">
      <dgm:prSet/>
      <dgm:spPr/>
      <dgm:t>
        <a:bodyPr/>
        <a:lstStyle/>
        <a:p>
          <a:endParaRPr lang="pt-BR"/>
        </a:p>
      </dgm:t>
    </dgm:pt>
    <dgm:pt modelId="{8B5DEBA3-C85B-4021-8647-3985E8FA58C9}" type="sibTrans" cxnId="{50032004-FCD0-4203-8A08-C1DFB4DD4D55}">
      <dgm:prSet/>
      <dgm:spPr/>
      <dgm:t>
        <a:bodyPr/>
        <a:lstStyle/>
        <a:p>
          <a:endParaRPr lang="pt-BR"/>
        </a:p>
      </dgm:t>
    </dgm:pt>
    <dgm:pt modelId="{E60ED3D2-3AD2-4FC4-AD35-E0229E070321}">
      <dgm:prSet phldrT="[Text]" custT="1"/>
      <dgm:spPr/>
      <dgm:t>
        <a:bodyPr/>
        <a:lstStyle/>
        <a:p>
          <a:r>
            <a:rPr lang="pt-BR" sz="2800" b="1" dirty="0" err="1"/>
            <a:t>Creature</a:t>
          </a:r>
          <a:endParaRPr lang="pt-BR" sz="2800" b="1" dirty="0"/>
        </a:p>
      </dgm:t>
    </dgm:pt>
    <dgm:pt modelId="{932C145F-AB14-4581-8045-58B851DD462B}" type="parTrans" cxnId="{B1C28D64-C03E-4502-9129-5239C5EF02D2}">
      <dgm:prSet/>
      <dgm:spPr/>
      <dgm:t>
        <a:bodyPr/>
        <a:lstStyle/>
        <a:p>
          <a:endParaRPr lang="pt-BR"/>
        </a:p>
      </dgm:t>
    </dgm:pt>
    <dgm:pt modelId="{1D1870DB-975E-4591-8110-D6B02878F447}" type="sibTrans" cxnId="{B1C28D64-C03E-4502-9129-5239C5EF02D2}">
      <dgm:prSet/>
      <dgm:spPr/>
      <dgm:t>
        <a:bodyPr/>
        <a:lstStyle/>
        <a:p>
          <a:endParaRPr lang="pt-BR"/>
        </a:p>
      </dgm:t>
    </dgm:pt>
    <dgm:pt modelId="{803A1F35-9364-4D2D-AC17-9C59939DF87F}" type="pres">
      <dgm:prSet presAssocID="{EE42F26B-98FE-4184-8FD4-9467D1DA32B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E8061B-FB04-40B2-ADB1-CDBF25D871F6}" type="pres">
      <dgm:prSet presAssocID="{EE42F26B-98FE-4184-8FD4-9467D1DA32BF}" presName="divider" presStyleLbl="fgShp" presStyleIdx="0" presStyleCnt="1" custLinFactNeighborX="801"/>
      <dgm:spPr/>
    </dgm:pt>
    <dgm:pt modelId="{0AD6A583-2DF7-42E7-8FD0-B9C24D9738EC}" type="pres">
      <dgm:prSet presAssocID="{1F0F175F-6CB2-4E00-9784-0E8E5EDFFC83}" presName="downArrow" presStyleLbl="node1" presStyleIdx="0" presStyleCnt="2" custAng="10800000" custLinFactNeighborX="-2646" custLinFactNeighborY="-3162"/>
      <dgm:spPr/>
    </dgm:pt>
    <dgm:pt modelId="{C15EF446-6706-44E0-B02D-41952F8E91FD}" type="pres">
      <dgm:prSet presAssocID="{1F0F175F-6CB2-4E00-9784-0E8E5EDFFC83}" presName="downArrowText" presStyleLbl="revTx" presStyleIdx="0" presStyleCnt="2" custScaleX="3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F5B78-6CB7-43C6-9195-14E98696F0A5}" type="pres">
      <dgm:prSet presAssocID="{E60ED3D2-3AD2-4FC4-AD35-E0229E070321}" presName="upArrow" presStyleLbl="node1" presStyleIdx="1" presStyleCnt="2" custAng="10800000" custLinFactNeighborX="1335" custLinFactNeighborY="2592"/>
      <dgm:spPr>
        <a:solidFill>
          <a:srgbClr val="FFC000"/>
        </a:solidFill>
      </dgm:spPr>
    </dgm:pt>
    <dgm:pt modelId="{DC2C12FB-479E-4494-A599-D3AA123BFDDC}" type="pres">
      <dgm:prSet presAssocID="{E60ED3D2-3AD2-4FC4-AD35-E0229E070321}" presName="upArrowText" presStyleLbl="revTx" presStyleIdx="1" presStyleCnt="2" custScaleX="192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032004-FCD0-4203-8A08-C1DFB4DD4D55}" srcId="{EE42F26B-98FE-4184-8FD4-9467D1DA32BF}" destId="{1F0F175F-6CB2-4E00-9784-0E8E5EDFFC83}" srcOrd="0" destOrd="0" parTransId="{2BF310B1-D18A-4F27-B4B7-995EA72BDA32}" sibTransId="{8B5DEBA3-C85B-4021-8647-3985E8FA58C9}"/>
    <dgm:cxn modelId="{58928953-9A83-4D95-A828-348AAE217788}" type="presOf" srcId="{E60ED3D2-3AD2-4FC4-AD35-E0229E070321}" destId="{DC2C12FB-479E-4494-A599-D3AA123BFDDC}" srcOrd="0" destOrd="0" presId="urn:microsoft.com/office/officeart/2005/8/layout/arrow3"/>
    <dgm:cxn modelId="{9038DF12-EFA8-44D4-BA18-313272115B89}" type="presOf" srcId="{1F0F175F-6CB2-4E00-9784-0E8E5EDFFC83}" destId="{C15EF446-6706-44E0-B02D-41952F8E91FD}" srcOrd="0" destOrd="0" presId="urn:microsoft.com/office/officeart/2005/8/layout/arrow3"/>
    <dgm:cxn modelId="{85624070-A674-41B2-993C-B2E879BF8611}" type="presOf" srcId="{EE42F26B-98FE-4184-8FD4-9467D1DA32BF}" destId="{803A1F35-9364-4D2D-AC17-9C59939DF87F}" srcOrd="0" destOrd="0" presId="urn:microsoft.com/office/officeart/2005/8/layout/arrow3"/>
    <dgm:cxn modelId="{B1C28D64-C03E-4502-9129-5239C5EF02D2}" srcId="{EE42F26B-98FE-4184-8FD4-9467D1DA32BF}" destId="{E60ED3D2-3AD2-4FC4-AD35-E0229E070321}" srcOrd="1" destOrd="0" parTransId="{932C145F-AB14-4581-8045-58B851DD462B}" sibTransId="{1D1870DB-975E-4591-8110-D6B02878F447}"/>
    <dgm:cxn modelId="{B0909842-A5EA-4932-A0C0-CA4D6B0D09AA}" type="presParOf" srcId="{803A1F35-9364-4D2D-AC17-9C59939DF87F}" destId="{01E8061B-FB04-40B2-ADB1-CDBF25D871F6}" srcOrd="0" destOrd="0" presId="urn:microsoft.com/office/officeart/2005/8/layout/arrow3"/>
    <dgm:cxn modelId="{03D816F7-E6C6-4C2D-B168-B4C31A6F8336}" type="presParOf" srcId="{803A1F35-9364-4D2D-AC17-9C59939DF87F}" destId="{0AD6A583-2DF7-42E7-8FD0-B9C24D9738EC}" srcOrd="1" destOrd="0" presId="urn:microsoft.com/office/officeart/2005/8/layout/arrow3"/>
    <dgm:cxn modelId="{32F49D17-D718-43A9-AEA7-E44402E85358}" type="presParOf" srcId="{803A1F35-9364-4D2D-AC17-9C59939DF87F}" destId="{C15EF446-6706-44E0-B02D-41952F8E91FD}" srcOrd="2" destOrd="0" presId="urn:microsoft.com/office/officeart/2005/8/layout/arrow3"/>
    <dgm:cxn modelId="{851CB455-3C0E-457F-970B-C63CE17D6004}" type="presParOf" srcId="{803A1F35-9364-4D2D-AC17-9C59939DF87F}" destId="{122F5B78-6CB7-43C6-9195-14E98696F0A5}" srcOrd="3" destOrd="0" presId="urn:microsoft.com/office/officeart/2005/8/layout/arrow3"/>
    <dgm:cxn modelId="{12263E67-43CC-416D-A5EA-B9C459202ED8}" type="presParOf" srcId="{803A1F35-9364-4D2D-AC17-9C59939DF87F}" destId="{DC2C12FB-479E-4494-A599-D3AA123BFDD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8061B-FB04-40B2-ADB1-CDBF25D871F6}">
      <dsp:nvSpPr>
        <dsp:cNvPr id="0" name=""/>
        <dsp:cNvSpPr/>
      </dsp:nvSpPr>
      <dsp:spPr>
        <a:xfrm rot="21300000">
          <a:off x="10101" y="757645"/>
          <a:ext cx="3271636" cy="37465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6A583-2DF7-42E7-8FD0-B9C24D9738EC}">
      <dsp:nvSpPr>
        <dsp:cNvPr id="0" name=""/>
        <dsp:cNvSpPr/>
      </dsp:nvSpPr>
      <dsp:spPr>
        <a:xfrm rot="10800000">
          <a:off x="368890" y="70593"/>
          <a:ext cx="987552" cy="75597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F446-6706-44E0-B02D-41952F8E91FD}">
      <dsp:nvSpPr>
        <dsp:cNvPr id="0" name=""/>
        <dsp:cNvSpPr/>
      </dsp:nvSpPr>
      <dsp:spPr>
        <a:xfrm>
          <a:off x="625449" y="0"/>
          <a:ext cx="3291840" cy="793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b="1" kern="1200" dirty="0" err="1"/>
            <a:t>Creator</a:t>
          </a:r>
          <a:endParaRPr lang="pt-BR" sz="2900" b="1" kern="1200" dirty="0"/>
        </a:p>
      </dsp:txBody>
      <dsp:txXfrm>
        <a:off x="625449" y="0"/>
        <a:ext cx="3291840" cy="793775"/>
      </dsp:txXfrm>
    </dsp:sp>
    <dsp:sp modelId="{122F5B78-6CB7-43C6-9195-14E98696F0A5}">
      <dsp:nvSpPr>
        <dsp:cNvPr id="0" name=""/>
        <dsp:cNvSpPr/>
      </dsp:nvSpPr>
      <dsp:spPr>
        <a:xfrm rot="10800000">
          <a:off x="1922451" y="1059063"/>
          <a:ext cx="987552" cy="755976"/>
        </a:xfrm>
        <a:prstGeom prst="upArrow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C12FB-479E-4494-A599-D3AA123BFDDC}">
      <dsp:nvSpPr>
        <dsp:cNvPr id="0" name=""/>
        <dsp:cNvSpPr/>
      </dsp:nvSpPr>
      <dsp:spPr>
        <a:xfrm>
          <a:off x="7052" y="1096166"/>
          <a:ext cx="2026835" cy="793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err="1"/>
            <a:t>Creature</a:t>
          </a:r>
          <a:endParaRPr lang="pt-BR" sz="2800" b="1" kern="1200" dirty="0"/>
        </a:p>
      </dsp:txBody>
      <dsp:txXfrm>
        <a:off x="7052" y="1096166"/>
        <a:ext cx="2026835" cy="793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793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784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38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3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3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1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0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1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5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9270" y="1257157"/>
            <a:ext cx="8772939" cy="1280890"/>
          </a:xfrm>
        </p:spPr>
        <p:txBody>
          <a:bodyPr>
            <a:noAutofit/>
          </a:bodyPr>
          <a:lstStyle/>
          <a:p>
            <a:pPr algn="ctr"/>
            <a:r>
              <a:rPr lang="pt-BR" sz="12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Jesus,</a:t>
            </a:r>
            <a:r>
              <a:rPr lang="pt-BR" sz="9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pt-BR" sz="9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pt-BR" sz="80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the</a:t>
            </a:r>
            <a:r>
              <a:rPr lang="pt-BR" sz="8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80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Divine</a:t>
            </a:r>
            <a:r>
              <a:rPr lang="pt-BR" sz="8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80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Savior</a:t>
            </a:r>
            <a:endParaRPr lang="en-US" sz="8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accent2">
                <a:lumMod val="60000"/>
                <a:lumOff val="40000"/>
              </a:schemeClr>
            </a:gs>
            <a:gs pos="12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57738" y="107053"/>
            <a:ext cx="8825345" cy="1281112"/>
          </a:xfrm>
        </p:spPr>
        <p:txBody>
          <a:bodyPr>
            <a:noAutofit/>
          </a:bodyPr>
          <a:lstStyle/>
          <a:p>
            <a:r>
              <a:rPr lang="pt-BR" altLang="en-US" sz="5200" b="1" dirty="0"/>
              <a:t>Jesus </a:t>
            </a:r>
            <a:r>
              <a:rPr lang="pt-BR" altLang="en-US" sz="5200" b="1" dirty="0" err="1"/>
              <a:t>Taught</a:t>
            </a:r>
            <a:r>
              <a:rPr lang="pt-BR" altLang="en-US" sz="5200" b="1" dirty="0"/>
              <a:t> as </a:t>
            </a:r>
            <a:r>
              <a:rPr lang="pt-BR" altLang="en-US" sz="5200" b="1" dirty="0" err="1"/>
              <a:t>One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Having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Authority</a:t>
            </a:r>
            <a:endParaRPr lang="pt-BR" alt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7" y="1905000"/>
            <a:ext cx="8348870" cy="4533900"/>
          </a:xfrm>
        </p:spPr>
        <p:txBody>
          <a:bodyPr/>
          <a:lstStyle/>
          <a:p>
            <a:r>
              <a:rPr lang="pt-BR" altLang="en-US" sz="3600" dirty="0" err="1"/>
              <a:t>Good</a:t>
            </a:r>
            <a:r>
              <a:rPr lang="pt-BR" altLang="en-US" sz="3600" dirty="0"/>
              <a:t> </a:t>
            </a:r>
            <a:r>
              <a:rPr lang="pt-BR" altLang="en-US" sz="3600" dirty="0" err="1"/>
              <a:t>men</a:t>
            </a:r>
            <a:r>
              <a:rPr lang="pt-BR" altLang="en-US" sz="3600" dirty="0"/>
              <a:t> </a:t>
            </a:r>
            <a:r>
              <a:rPr lang="pt-BR" altLang="en-US" sz="3600" dirty="0" err="1"/>
              <a:t>attributed</a:t>
            </a:r>
            <a:r>
              <a:rPr lang="pt-BR" altLang="en-US" sz="3600" dirty="0"/>
              <a:t> </a:t>
            </a:r>
            <a:r>
              <a:rPr lang="pt-BR" altLang="en-US" sz="3600" dirty="0" err="1"/>
              <a:t>their</a:t>
            </a:r>
            <a:r>
              <a:rPr lang="pt-BR" altLang="en-US" sz="3600" dirty="0"/>
              <a:t> </a:t>
            </a:r>
            <a:r>
              <a:rPr lang="pt-BR" altLang="en-US" sz="3600" dirty="0" err="1"/>
              <a:t>messages</a:t>
            </a:r>
            <a:r>
              <a:rPr lang="pt-BR" altLang="en-US" sz="3600" dirty="0"/>
              <a:t> </a:t>
            </a:r>
            <a:r>
              <a:rPr lang="pt-BR" altLang="en-US" sz="3600" dirty="0" err="1"/>
              <a:t>to</a:t>
            </a:r>
            <a:r>
              <a:rPr lang="pt-BR" altLang="en-US" sz="3600" dirty="0"/>
              <a:t> a </a:t>
            </a:r>
            <a:r>
              <a:rPr lang="pt-BR" altLang="en-US" sz="3600" dirty="0" err="1"/>
              <a:t>greater</a:t>
            </a:r>
            <a:r>
              <a:rPr lang="pt-BR" altLang="en-US" sz="3600" dirty="0"/>
              <a:t> </a:t>
            </a:r>
            <a:r>
              <a:rPr lang="pt-BR" altLang="en-US" sz="3600" dirty="0" err="1"/>
              <a:t>authority</a:t>
            </a:r>
            <a:endParaRPr lang="pt-BR" altLang="en-US" sz="3600" dirty="0"/>
          </a:p>
          <a:p>
            <a:pPr lvl="1"/>
            <a:r>
              <a:rPr lang="pt-BR" altLang="en-US" sz="2800" dirty="0" err="1"/>
              <a:t>Prophets</a:t>
            </a:r>
            <a:r>
              <a:rPr lang="pt-BR" altLang="en-US" sz="2800" dirty="0"/>
              <a:t> (</a:t>
            </a:r>
            <a:r>
              <a:rPr lang="pt-BR" altLang="en-US" sz="2800" dirty="0" err="1"/>
              <a:t>Exodus</a:t>
            </a:r>
            <a:r>
              <a:rPr lang="pt-BR" altLang="en-US" sz="2800" dirty="0"/>
              <a:t> 24:3; </a:t>
            </a:r>
            <a:r>
              <a:rPr lang="pt-BR" altLang="en-US" sz="2800" dirty="0" err="1"/>
              <a:t>Haggai</a:t>
            </a:r>
            <a:r>
              <a:rPr lang="pt-BR" altLang="en-US" sz="2800" dirty="0"/>
              <a:t> 1:3; </a:t>
            </a:r>
            <a:r>
              <a:rPr lang="pt-BR" altLang="en-US" sz="2800" dirty="0" err="1"/>
              <a:t>Ezekiel</a:t>
            </a:r>
            <a:r>
              <a:rPr lang="pt-BR" altLang="en-US" sz="2800" dirty="0"/>
              <a:t>: The </a:t>
            </a:r>
            <a:r>
              <a:rPr lang="pt-BR" altLang="en-US" sz="2800" dirty="0" err="1"/>
              <a:t>word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of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the</a:t>
            </a:r>
            <a:r>
              <a:rPr lang="pt-BR" altLang="en-US" sz="2800" dirty="0"/>
              <a:t> LORD came </a:t>
            </a:r>
            <a:r>
              <a:rPr lang="pt-BR" altLang="en-US" sz="2800" dirty="0" err="1"/>
              <a:t>to</a:t>
            </a:r>
            <a:r>
              <a:rPr lang="pt-BR" altLang="en-US" sz="2800" dirty="0"/>
              <a:t> me, </a:t>
            </a:r>
            <a:r>
              <a:rPr lang="pt-BR" altLang="en-US" sz="2800" dirty="0" err="1"/>
              <a:t>saying</a:t>
            </a:r>
            <a:r>
              <a:rPr lang="pt-BR" altLang="en-US" sz="2800" dirty="0"/>
              <a:t>...)</a:t>
            </a:r>
          </a:p>
          <a:p>
            <a:pPr lvl="1"/>
            <a:r>
              <a:rPr lang="pt-BR" altLang="en-US" sz="2800" dirty="0" err="1"/>
              <a:t>Apostles</a:t>
            </a:r>
            <a:r>
              <a:rPr lang="pt-BR" altLang="en-US" sz="2800" dirty="0"/>
              <a:t> (</a:t>
            </a:r>
            <a:r>
              <a:rPr lang="pt-BR" altLang="en-US" sz="2800" dirty="0" err="1"/>
              <a:t>Galatians</a:t>
            </a:r>
            <a:r>
              <a:rPr lang="pt-BR" altLang="en-US" sz="2800" dirty="0"/>
              <a:t> 1:11-12; 2 Peter 1:16-21)</a:t>
            </a:r>
          </a:p>
          <a:p>
            <a:endParaRPr lang="pt-BR" altLang="en-US" dirty="0"/>
          </a:p>
          <a:p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267004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accent2">
                <a:lumMod val="60000"/>
                <a:lumOff val="40000"/>
              </a:schemeClr>
            </a:gs>
            <a:gs pos="12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3999" y="201285"/>
            <a:ext cx="8574295" cy="1281112"/>
          </a:xfrm>
        </p:spPr>
        <p:txBody>
          <a:bodyPr>
            <a:noAutofit/>
          </a:bodyPr>
          <a:lstStyle/>
          <a:p>
            <a:r>
              <a:rPr lang="pt-BR" altLang="en-US" sz="5200" b="1" dirty="0"/>
              <a:t>Jesus </a:t>
            </a:r>
            <a:r>
              <a:rPr lang="pt-BR" altLang="en-US" sz="5200" b="1" dirty="0" err="1"/>
              <a:t>Taught</a:t>
            </a:r>
            <a:r>
              <a:rPr lang="pt-BR" altLang="en-US" sz="5200" b="1" dirty="0"/>
              <a:t> as </a:t>
            </a:r>
            <a:r>
              <a:rPr lang="pt-BR" altLang="en-US" sz="5200" b="1" dirty="0" err="1"/>
              <a:t>One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Having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Authority</a:t>
            </a:r>
            <a:endParaRPr lang="pt-BR" alt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96" y="1905000"/>
            <a:ext cx="8348870" cy="4533900"/>
          </a:xfrm>
        </p:spPr>
        <p:txBody>
          <a:bodyPr/>
          <a:lstStyle/>
          <a:p>
            <a:r>
              <a:rPr lang="pt-BR" altLang="en-US" sz="3600" dirty="0"/>
              <a:t>Jesus </a:t>
            </a:r>
            <a:r>
              <a:rPr lang="pt-BR" altLang="en-US" sz="3600" dirty="0" err="1"/>
              <a:t>was</a:t>
            </a:r>
            <a:r>
              <a:rPr lang="pt-BR" altLang="en-US" sz="3600" dirty="0"/>
              <a:t> </a:t>
            </a:r>
            <a:r>
              <a:rPr lang="pt-BR" altLang="en-US" sz="3600" dirty="0" err="1"/>
              <a:t>different</a:t>
            </a:r>
            <a:endParaRPr lang="pt-BR" altLang="en-US" sz="3600" dirty="0"/>
          </a:p>
          <a:p>
            <a:pPr lvl="1"/>
            <a:r>
              <a:rPr lang="pt-BR" altLang="en-US" sz="2800" dirty="0"/>
              <a:t>He </a:t>
            </a:r>
            <a:r>
              <a:rPr lang="pt-BR" altLang="en-US" sz="2800" dirty="0" err="1"/>
              <a:t>did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affirm</a:t>
            </a:r>
            <a:r>
              <a:rPr lang="pt-BR" altLang="en-US" sz="2800" dirty="0"/>
              <a:t> His </a:t>
            </a:r>
            <a:r>
              <a:rPr lang="pt-BR" altLang="en-US" sz="2800" dirty="0" err="1"/>
              <a:t>agreement</a:t>
            </a:r>
            <a:r>
              <a:rPr lang="pt-BR" altLang="en-US" sz="2800" dirty="0"/>
              <a:t> </a:t>
            </a:r>
            <a:r>
              <a:rPr lang="pt-BR" altLang="en-US" sz="2800" dirty="0" err="1"/>
              <a:t>with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the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Father</a:t>
            </a:r>
            <a:r>
              <a:rPr lang="pt-BR" altLang="en-US" sz="2800" dirty="0"/>
              <a:t>, </a:t>
            </a:r>
            <a:r>
              <a:rPr lang="pt-BR" altLang="en-US" sz="2800" dirty="0" err="1"/>
              <a:t>because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they</a:t>
            </a:r>
            <a:r>
              <a:rPr lang="pt-BR" altLang="en-US" sz="2800" dirty="0"/>
              <a:t> </a:t>
            </a:r>
            <a:r>
              <a:rPr lang="pt-BR" altLang="en-US" sz="2800" dirty="0" err="1"/>
              <a:t>have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worked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together</a:t>
            </a:r>
            <a:r>
              <a:rPr lang="pt-BR" altLang="en-US" sz="2800" dirty="0"/>
              <a:t> </a:t>
            </a:r>
            <a:r>
              <a:rPr lang="pt-BR" altLang="en-US" sz="2800" dirty="0" err="1"/>
              <a:t>since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eternity</a:t>
            </a:r>
            <a:r>
              <a:rPr lang="pt-BR" altLang="en-US" sz="2800" dirty="0"/>
              <a:t> (John 5:17-18; 12:49; 14:24)</a:t>
            </a:r>
          </a:p>
          <a:p>
            <a:pPr lvl="1"/>
            <a:r>
              <a:rPr lang="pt-BR" altLang="en-US" sz="2800" dirty="0" err="1"/>
              <a:t>But</a:t>
            </a:r>
            <a:r>
              <a:rPr lang="pt-BR" altLang="en-US" sz="2800" dirty="0"/>
              <a:t> </a:t>
            </a:r>
            <a:r>
              <a:rPr lang="pt-BR" altLang="en-US" sz="2800" dirty="0" err="1"/>
              <a:t>he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claimed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authority</a:t>
            </a:r>
            <a:r>
              <a:rPr lang="pt-BR" altLang="en-US" sz="2800" dirty="0"/>
              <a:t> in a </a:t>
            </a:r>
            <a:r>
              <a:rPr lang="pt-BR" altLang="en-US" sz="2800" dirty="0" err="1"/>
              <a:t>way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that</a:t>
            </a:r>
            <a:r>
              <a:rPr lang="pt-BR" altLang="en-US" sz="2800" dirty="0"/>
              <a:t> </a:t>
            </a:r>
            <a:r>
              <a:rPr lang="pt-BR" altLang="en-US" sz="2800" dirty="0" err="1"/>
              <a:t>men</a:t>
            </a:r>
            <a:r>
              <a:rPr lang="pt-BR" altLang="en-US" sz="2800" dirty="0"/>
              <a:t> </a:t>
            </a:r>
            <a:r>
              <a:rPr lang="pt-BR" altLang="en-US" sz="2800" dirty="0" err="1"/>
              <a:t>cannot</a:t>
            </a:r>
            <a:r>
              <a:rPr lang="pt-BR" altLang="en-US" sz="2800" dirty="0"/>
              <a:t>: “</a:t>
            </a:r>
            <a:r>
              <a:rPr lang="pt-BR" altLang="en-US" sz="2800" dirty="0" err="1"/>
              <a:t>But</a:t>
            </a:r>
            <a:r>
              <a:rPr lang="pt-BR" altLang="en-US" sz="2800" dirty="0"/>
              <a:t> I </a:t>
            </a:r>
            <a:r>
              <a:rPr lang="pt-BR" altLang="en-US" sz="2800" dirty="0" err="1"/>
              <a:t>say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to</a:t>
            </a:r>
            <a:r>
              <a:rPr lang="pt-BR" altLang="en-US" sz="2800" dirty="0"/>
              <a:t> </a:t>
            </a:r>
            <a:r>
              <a:rPr lang="pt-BR" altLang="en-US" sz="2800" dirty="0" err="1"/>
              <a:t>you</a:t>
            </a:r>
            <a:r>
              <a:rPr lang="pt-BR" altLang="en-US" sz="2800" dirty="0"/>
              <a:t>...” (Matthew 5:22,28,32,34,39,44; 19:9; Mark 9:13; John 4:35)</a:t>
            </a:r>
          </a:p>
          <a:p>
            <a:endParaRPr lang="pt-BR" altLang="en-US" sz="2800" dirty="0"/>
          </a:p>
          <a:p>
            <a:endParaRPr lang="pt-BR" altLang="en-US" dirty="0"/>
          </a:p>
        </p:txBody>
      </p:sp>
      <p:sp>
        <p:nvSpPr>
          <p:cNvPr id="4" name="TextBox 3"/>
          <p:cNvSpPr txBox="1"/>
          <p:nvPr/>
        </p:nvSpPr>
        <p:spPr>
          <a:xfrm rot="19891790">
            <a:off x="2197584" y="3231305"/>
            <a:ext cx="5818187" cy="1260475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“</a:t>
            </a:r>
            <a:r>
              <a:rPr lang="pt-BR" sz="28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But</a:t>
            </a:r>
            <a:r>
              <a:rPr lang="pt-BR" sz="28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I </a:t>
            </a:r>
            <a:r>
              <a:rPr lang="pt-BR" sz="28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say</a:t>
            </a:r>
            <a:r>
              <a:rPr lang="pt-BR" sz="28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8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to</a:t>
            </a:r>
            <a:r>
              <a:rPr lang="pt-BR" sz="28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8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you</a:t>
            </a:r>
            <a:r>
              <a:rPr lang="pt-BR" sz="28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...”</a:t>
            </a:r>
          </a:p>
          <a:p>
            <a:pPr>
              <a:defRPr/>
            </a:pP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Only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in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the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gospels.</a:t>
            </a:r>
          </a:p>
          <a:p>
            <a:pPr>
              <a:defRPr/>
            </a:pP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What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man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would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dare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speak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in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this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 </a:t>
            </a:r>
            <a:r>
              <a:rPr lang="pt-BR" sz="2400" b="1" dirty="0" err="1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way</a:t>
            </a:r>
            <a:r>
              <a:rPr lang="pt-BR" sz="2400" b="1" dirty="0">
                <a:solidFill>
                  <a:srgbClr val="A666E1">
                    <a:lumMod val="20000"/>
                    <a:lumOff val="80000"/>
                  </a:srgbClr>
                </a:solidFill>
                <a:latin typeface="Corbel" panose="020B0503020204020204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23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accent2">
                <a:lumMod val="60000"/>
                <a:lumOff val="40000"/>
              </a:schemeClr>
            </a:gs>
            <a:gs pos="12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563756" y="239208"/>
            <a:ext cx="8455025" cy="1281112"/>
          </a:xfrm>
        </p:spPr>
        <p:txBody>
          <a:bodyPr>
            <a:noAutofit/>
          </a:bodyPr>
          <a:lstStyle/>
          <a:p>
            <a:r>
              <a:rPr lang="pt-BR" altLang="en-US" sz="5200" b="1" dirty="0"/>
              <a:t>Jesus </a:t>
            </a:r>
            <a:r>
              <a:rPr lang="pt-BR" altLang="en-US" sz="5200" b="1" dirty="0" err="1"/>
              <a:t>Taught</a:t>
            </a:r>
            <a:r>
              <a:rPr lang="pt-BR" altLang="en-US" sz="5200" b="1" dirty="0"/>
              <a:t> as </a:t>
            </a:r>
            <a:r>
              <a:rPr lang="pt-BR" altLang="en-US" sz="5200" b="1" dirty="0" err="1"/>
              <a:t>One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Having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Authority</a:t>
            </a:r>
            <a:endParaRPr lang="pt-BR" alt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" y="1868556"/>
            <a:ext cx="8640418" cy="3723861"/>
          </a:xfrm>
        </p:spPr>
        <p:txBody>
          <a:bodyPr>
            <a:normAutofit/>
          </a:bodyPr>
          <a:lstStyle/>
          <a:p>
            <a:pPr lvl="1"/>
            <a:r>
              <a:rPr lang="pt-BR" altLang="en-US" sz="3200" dirty="0" err="1"/>
              <a:t>Another</a:t>
            </a:r>
            <a:r>
              <a:rPr lang="pt-BR" altLang="en-US" sz="3200" dirty="0"/>
              <a:t> </a:t>
            </a:r>
            <a:r>
              <a:rPr lang="pt-BR" altLang="en-US" sz="3200" dirty="0" err="1"/>
              <a:t>interesting</a:t>
            </a:r>
            <a:r>
              <a:rPr lang="pt-BR" altLang="en-US" sz="3200" dirty="0"/>
              <a:t> </a:t>
            </a:r>
            <a:r>
              <a:rPr lang="pt-BR" altLang="en-US" sz="3200" dirty="0" err="1"/>
              <a:t>expression</a:t>
            </a:r>
            <a:r>
              <a:rPr lang="pt-BR" altLang="en-US" sz="3200" dirty="0"/>
              <a:t>: “</a:t>
            </a:r>
            <a:r>
              <a:rPr lang="pt-BR" altLang="en-US" sz="3200" dirty="0" err="1"/>
              <a:t>Most</a:t>
            </a:r>
            <a:r>
              <a:rPr lang="pt-BR" altLang="en-US" sz="3200" dirty="0"/>
              <a:t> </a:t>
            </a:r>
            <a:r>
              <a:rPr lang="pt-BR" altLang="en-US" sz="3200" dirty="0" err="1"/>
              <a:t>assuredly</a:t>
            </a:r>
            <a:r>
              <a:rPr lang="pt-BR" altLang="en-US" sz="3200" dirty="0"/>
              <a:t>, I </a:t>
            </a:r>
            <a:r>
              <a:rPr lang="pt-BR" altLang="en-US" sz="3200" dirty="0" err="1"/>
              <a:t>say</a:t>
            </a:r>
            <a:r>
              <a:rPr lang="pt-BR" altLang="en-US" sz="3200" dirty="0"/>
              <a:t> </a:t>
            </a:r>
            <a:r>
              <a:rPr lang="pt-BR" altLang="en-US" sz="3200" dirty="0" err="1"/>
              <a:t>to</a:t>
            </a:r>
            <a:r>
              <a:rPr lang="pt-BR" altLang="en-US" sz="3200" dirty="0"/>
              <a:t> </a:t>
            </a:r>
            <a:r>
              <a:rPr lang="pt-BR" altLang="en-US" sz="3200" dirty="0" err="1"/>
              <a:t>you</a:t>
            </a:r>
            <a:r>
              <a:rPr lang="pt-BR" altLang="en-US" sz="3200" dirty="0"/>
              <a:t>”</a:t>
            </a:r>
          </a:p>
          <a:p>
            <a:pPr lvl="2"/>
            <a:r>
              <a:rPr lang="pt-BR" altLang="en-US" sz="2600" dirty="0"/>
              <a:t>25 times in John</a:t>
            </a:r>
          </a:p>
          <a:p>
            <a:pPr lvl="2"/>
            <a:r>
              <a:rPr lang="pt-BR" altLang="en-US" sz="2600" dirty="0" err="1"/>
              <a:t>Amen</a:t>
            </a:r>
            <a:r>
              <a:rPr lang="pt-BR" altLang="en-US" sz="2600" dirty="0"/>
              <a:t>, </a:t>
            </a:r>
            <a:r>
              <a:rPr lang="pt-BR" altLang="en-US" sz="2600" dirty="0" err="1"/>
              <a:t>Amen</a:t>
            </a:r>
            <a:r>
              <a:rPr lang="pt-BR" altLang="en-US" sz="2600" dirty="0"/>
              <a:t>*</a:t>
            </a:r>
          </a:p>
          <a:p>
            <a:pPr lvl="2"/>
            <a:r>
              <a:rPr lang="pt-BR" altLang="en-US" sz="2600" dirty="0"/>
              <a:t>John 1:51; 3:3,5,11; 5:19,24,25; 6:26,32,47,53; 8:34,51,58; 10:1,7; 12:24; 13:16,20,21,38; 14:12; 16:20,23; 21:18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166191" y="5447271"/>
            <a:ext cx="7726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*Common </a:t>
            </a:r>
            <a:r>
              <a:rPr lang="pt-BR" sz="2000" dirty="0" err="1"/>
              <a:t>translations</a:t>
            </a:r>
            <a:r>
              <a:rPr lang="pt-BR" sz="2000" dirty="0"/>
              <a:t>: </a:t>
            </a:r>
            <a:r>
              <a:rPr lang="pt-BR" sz="2000" dirty="0" err="1"/>
              <a:t>Verily</a:t>
            </a:r>
            <a:r>
              <a:rPr lang="pt-BR" sz="2000" dirty="0"/>
              <a:t>, </a:t>
            </a:r>
            <a:r>
              <a:rPr lang="pt-BR" sz="2000" dirty="0" err="1"/>
              <a:t>verily</a:t>
            </a:r>
            <a:r>
              <a:rPr lang="pt-BR" sz="2000" dirty="0"/>
              <a:t>; </a:t>
            </a:r>
            <a:r>
              <a:rPr lang="pt-BR" sz="2000" dirty="0" err="1"/>
              <a:t>Truly</a:t>
            </a:r>
            <a:r>
              <a:rPr lang="pt-BR" sz="2000" dirty="0"/>
              <a:t>, </a:t>
            </a:r>
            <a:r>
              <a:rPr lang="pt-BR" sz="2000" dirty="0" err="1"/>
              <a:t>truly</a:t>
            </a:r>
            <a:r>
              <a:rPr lang="pt-BR" sz="2000" dirty="0"/>
              <a:t>; </a:t>
            </a:r>
            <a:r>
              <a:rPr lang="pt-BR" sz="2000" dirty="0" err="1"/>
              <a:t>Most</a:t>
            </a:r>
            <a:r>
              <a:rPr lang="pt-BR" sz="2000" dirty="0"/>
              <a:t> </a:t>
            </a:r>
            <a:r>
              <a:rPr lang="pt-BR" sz="2000" dirty="0" err="1"/>
              <a:t>certainly</a:t>
            </a:r>
            <a:r>
              <a:rPr lang="pt-BR" sz="2000" dirty="0"/>
              <a:t>; </a:t>
            </a:r>
            <a:r>
              <a:rPr lang="pt-BR" sz="2000" dirty="0" err="1"/>
              <a:t>Very</a:t>
            </a:r>
            <a:r>
              <a:rPr lang="pt-BR" sz="2000" dirty="0"/>
              <a:t> </a:t>
            </a:r>
            <a:r>
              <a:rPr lang="pt-BR" sz="2000" dirty="0" err="1"/>
              <a:t>truly</a:t>
            </a:r>
            <a:r>
              <a:rPr lang="pt-BR" sz="2000" dirty="0"/>
              <a:t>, etc.</a:t>
            </a:r>
          </a:p>
          <a:p>
            <a:r>
              <a:rPr lang="pt-BR" sz="2000" dirty="0"/>
              <a:t>I </a:t>
            </a:r>
            <a:r>
              <a:rPr lang="pt-BR" sz="2000" dirty="0" err="1"/>
              <a:t>am</a:t>
            </a:r>
            <a:r>
              <a:rPr lang="pt-BR" sz="2000" dirty="0"/>
              <a:t> </a:t>
            </a:r>
            <a:r>
              <a:rPr lang="pt-BR" sz="2000" dirty="0" err="1"/>
              <a:t>aware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two</a:t>
            </a:r>
            <a:r>
              <a:rPr lang="pt-BR" sz="2000" dirty="0"/>
              <a:t> </a:t>
            </a:r>
            <a:r>
              <a:rPr lang="pt-BR" sz="2000" dirty="0" err="1"/>
              <a:t>Catholic</a:t>
            </a:r>
            <a:r>
              <a:rPr lang="pt-BR" sz="2000" dirty="0"/>
              <a:t> </a:t>
            </a:r>
            <a:r>
              <a:rPr lang="pt-BR" sz="2000" dirty="0" err="1"/>
              <a:t>translations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one</a:t>
            </a:r>
            <a:r>
              <a:rPr lang="pt-BR" sz="2000" dirty="0"/>
              <a:t> </a:t>
            </a:r>
            <a:r>
              <a:rPr lang="pt-BR" sz="2000" dirty="0" err="1"/>
              <a:t>from</a:t>
            </a:r>
            <a:r>
              <a:rPr lang="pt-BR" sz="2000" dirty="0"/>
              <a:t> </a:t>
            </a:r>
            <a:r>
              <a:rPr lang="pt-BR" sz="2000" dirty="0" err="1"/>
              <a:t>Messianic</a:t>
            </a:r>
            <a:r>
              <a:rPr lang="pt-BR" sz="2000" dirty="0"/>
              <a:t> </a:t>
            </a:r>
            <a:r>
              <a:rPr lang="pt-BR" sz="2000" dirty="0" err="1"/>
              <a:t>Jews</a:t>
            </a:r>
            <a:r>
              <a:rPr lang="pt-BR" sz="2000" dirty="0"/>
              <a:t> </a:t>
            </a:r>
            <a:r>
              <a:rPr lang="pt-BR" sz="2000" dirty="0" err="1"/>
              <a:t>that</a:t>
            </a:r>
            <a:r>
              <a:rPr lang="pt-BR" sz="2000" dirty="0"/>
              <a:t> </a:t>
            </a:r>
            <a:r>
              <a:rPr lang="pt-BR" sz="2000" dirty="0" err="1"/>
              <a:t>translate</a:t>
            </a:r>
            <a:r>
              <a:rPr lang="pt-BR" sz="2000" dirty="0"/>
              <a:t> it </a:t>
            </a:r>
            <a:r>
              <a:rPr lang="pt-BR" sz="2000" dirty="0" err="1"/>
              <a:t>Amen</a:t>
            </a:r>
            <a:r>
              <a:rPr lang="pt-BR" sz="2000" dirty="0"/>
              <a:t>, </a:t>
            </a:r>
            <a:r>
              <a:rPr lang="pt-BR" sz="2000" dirty="0" err="1"/>
              <a:t>amen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74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accent2">
                <a:lumMod val="60000"/>
                <a:lumOff val="40000"/>
              </a:schemeClr>
            </a:gs>
            <a:gs pos="12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10747" y="226323"/>
            <a:ext cx="7752523" cy="1281112"/>
          </a:xfrm>
        </p:spPr>
        <p:txBody>
          <a:bodyPr>
            <a:noAutofit/>
          </a:bodyPr>
          <a:lstStyle/>
          <a:p>
            <a:r>
              <a:rPr lang="pt-BR" altLang="en-US" sz="5200" b="1" dirty="0"/>
              <a:t>Jesus </a:t>
            </a:r>
            <a:r>
              <a:rPr lang="pt-BR" altLang="en-US" sz="5200" b="1" dirty="0" err="1"/>
              <a:t>Taught</a:t>
            </a:r>
            <a:r>
              <a:rPr lang="pt-BR" altLang="en-US" sz="5200" b="1" dirty="0"/>
              <a:t> as </a:t>
            </a:r>
            <a:r>
              <a:rPr lang="pt-BR" altLang="en-US" sz="5200" b="1" dirty="0" err="1"/>
              <a:t>One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Having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Authority</a:t>
            </a:r>
            <a:endParaRPr lang="pt-BR" alt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1905000"/>
            <a:ext cx="8256105" cy="4533900"/>
          </a:xfrm>
        </p:spPr>
        <p:txBody>
          <a:bodyPr/>
          <a:lstStyle/>
          <a:p>
            <a:r>
              <a:rPr lang="pt-BR" altLang="en-US" sz="3600" dirty="0"/>
              <a:t>Jesus </a:t>
            </a:r>
            <a:r>
              <a:rPr lang="pt-BR" altLang="en-US" sz="3600" dirty="0" err="1"/>
              <a:t>was</a:t>
            </a:r>
            <a:r>
              <a:rPr lang="pt-BR" altLang="en-US" sz="3600" dirty="0"/>
              <a:t> </a:t>
            </a:r>
            <a:r>
              <a:rPr lang="pt-BR" altLang="en-US" sz="3600" dirty="0" err="1"/>
              <a:t>different</a:t>
            </a:r>
            <a:endParaRPr lang="pt-BR" altLang="en-US" sz="3600" dirty="0"/>
          </a:p>
          <a:p>
            <a:pPr lvl="1"/>
            <a:r>
              <a:rPr lang="pt-BR" altLang="en-US" sz="2800" dirty="0" err="1"/>
              <a:t>Isaiah</a:t>
            </a:r>
            <a:r>
              <a:rPr lang="pt-BR" altLang="en-US" sz="2800" dirty="0"/>
              <a:t> 40:8</a:t>
            </a:r>
          </a:p>
          <a:p>
            <a:pPr lvl="1"/>
            <a:r>
              <a:rPr lang="pt-BR" altLang="en-US" sz="2800" dirty="0" err="1"/>
              <a:t>What</a:t>
            </a:r>
            <a:r>
              <a:rPr lang="pt-BR" altLang="en-US" sz="2800" dirty="0"/>
              <a:t> </a:t>
            </a:r>
            <a:r>
              <a:rPr lang="pt-BR" altLang="en-US" sz="2800" dirty="0" err="1"/>
              <a:t>mere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man</a:t>
            </a:r>
            <a:r>
              <a:rPr lang="pt-BR" altLang="en-US" sz="2800" dirty="0"/>
              <a:t> </a:t>
            </a:r>
            <a:r>
              <a:rPr lang="pt-BR" altLang="en-US" sz="2800" dirty="0" err="1"/>
              <a:t>would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have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the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audacity</a:t>
            </a:r>
            <a:r>
              <a:rPr lang="pt-BR" altLang="en-US" sz="2800" dirty="0"/>
              <a:t> </a:t>
            </a:r>
            <a:r>
              <a:rPr lang="pt-BR" altLang="en-US" sz="2800" dirty="0" err="1"/>
              <a:t>to</a:t>
            </a:r>
            <a:r>
              <a:rPr lang="pt-BR" altLang="en-US" sz="2800" dirty="0"/>
              <a:t> </a:t>
            </a:r>
            <a:r>
              <a:rPr lang="pt-BR" altLang="en-US" sz="2800" dirty="0" err="1"/>
              <a:t>say</a:t>
            </a:r>
            <a:r>
              <a:rPr lang="pt-BR" altLang="en-US" sz="2800" dirty="0"/>
              <a:t> </a:t>
            </a:r>
            <a:r>
              <a:rPr lang="pt-BR" altLang="en-US" sz="2800" dirty="0" err="1"/>
              <a:t>what</a:t>
            </a:r>
            <a:r>
              <a:rPr lang="pt-BR" altLang="en-US" sz="2800" dirty="0"/>
              <a:t> Jesus </a:t>
            </a:r>
            <a:r>
              <a:rPr lang="pt-BR" altLang="en-US" sz="2800" dirty="0" err="1"/>
              <a:t>did</a:t>
            </a:r>
            <a:r>
              <a:rPr lang="pt-BR" altLang="en-US" sz="2800" dirty="0"/>
              <a:t> in Mark 13:31?</a:t>
            </a:r>
          </a:p>
          <a:p>
            <a:endParaRPr lang="pt-B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80012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DE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78226" y="623888"/>
            <a:ext cx="7527235" cy="1281112"/>
          </a:xfrm>
        </p:spPr>
        <p:txBody>
          <a:bodyPr>
            <a:normAutofit fontScale="90000"/>
          </a:bodyPr>
          <a:lstStyle/>
          <a:p>
            <a:r>
              <a:rPr lang="pt-BR" altLang="en-US" sz="4100" b="1" dirty="0"/>
              <a:t>Jesus </a:t>
            </a:r>
            <a:r>
              <a:rPr lang="pt-BR" altLang="en-US" sz="4100" b="1" dirty="0" err="1"/>
              <a:t>Boldly</a:t>
            </a:r>
            <a:r>
              <a:rPr lang="pt-BR" altLang="en-US" sz="4100" b="1" dirty="0"/>
              <a:t> </a:t>
            </a:r>
            <a:r>
              <a:rPr lang="pt-BR" altLang="en-US" sz="4100" b="1" dirty="0" err="1"/>
              <a:t>Claimed</a:t>
            </a:r>
            <a:r>
              <a:rPr lang="pt-BR" altLang="en-US" sz="4100" b="1" dirty="0"/>
              <a:t> </a:t>
            </a:r>
            <a:r>
              <a:rPr lang="pt-BR" altLang="en-US" sz="4100" b="1" dirty="0" err="1"/>
              <a:t>Authority</a:t>
            </a:r>
            <a:endParaRPr lang="pt-BR" altLang="en-US" sz="41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36104" y="1905000"/>
            <a:ext cx="8269358" cy="4533900"/>
          </a:xfrm>
        </p:spPr>
        <p:txBody>
          <a:bodyPr>
            <a:noAutofit/>
          </a:bodyPr>
          <a:lstStyle/>
          <a:p>
            <a:r>
              <a:rPr lang="pt-BR" altLang="en-US" sz="3600" dirty="0"/>
              <a:t>Familiar </a:t>
            </a:r>
            <a:r>
              <a:rPr lang="pt-BR" altLang="en-US" sz="3600" dirty="0" err="1"/>
              <a:t>passage</a:t>
            </a:r>
            <a:r>
              <a:rPr lang="pt-BR" altLang="en-US" sz="3600" dirty="0"/>
              <a:t>: Matthew 28:18</a:t>
            </a:r>
          </a:p>
          <a:p>
            <a:r>
              <a:rPr lang="pt-BR" altLang="en-US" sz="3600" dirty="0" err="1"/>
              <a:t>Something</a:t>
            </a:r>
            <a:r>
              <a:rPr lang="pt-BR" altLang="en-US" sz="3600" dirty="0"/>
              <a:t> </a:t>
            </a:r>
            <a:r>
              <a:rPr lang="pt-BR" altLang="en-US" sz="3600" dirty="0" err="1"/>
              <a:t>else</a:t>
            </a:r>
            <a:r>
              <a:rPr lang="pt-BR" altLang="en-US" sz="3600" dirty="0"/>
              <a:t> </a:t>
            </a:r>
            <a:r>
              <a:rPr lang="pt-BR" altLang="en-US" sz="3600" dirty="0" err="1"/>
              <a:t>we</a:t>
            </a:r>
            <a:r>
              <a:rPr lang="pt-BR" altLang="en-US" sz="3600" dirty="0"/>
              <a:t> </a:t>
            </a:r>
            <a:r>
              <a:rPr lang="pt-BR" altLang="en-US" sz="3600" dirty="0" err="1"/>
              <a:t>might</a:t>
            </a:r>
            <a:r>
              <a:rPr lang="pt-BR" altLang="en-US" sz="3600" dirty="0"/>
              <a:t> </a:t>
            </a:r>
            <a:r>
              <a:rPr lang="pt-BR" altLang="en-US" sz="3600" dirty="0" err="1"/>
              <a:t>not</a:t>
            </a:r>
            <a:r>
              <a:rPr lang="pt-BR" altLang="en-US" sz="3600" dirty="0"/>
              <a:t> </a:t>
            </a:r>
            <a:r>
              <a:rPr lang="pt-BR" altLang="en-US" sz="3600" dirty="0" err="1"/>
              <a:t>notice</a:t>
            </a:r>
            <a:r>
              <a:rPr lang="pt-BR" altLang="en-US" sz="3600" dirty="0"/>
              <a:t> </a:t>
            </a:r>
            <a:r>
              <a:rPr lang="pt-BR" altLang="en-US" sz="3600" dirty="0" err="1"/>
              <a:t>so</a:t>
            </a:r>
            <a:r>
              <a:rPr lang="pt-BR" altLang="en-US" sz="3600" dirty="0"/>
              <a:t> </a:t>
            </a:r>
            <a:r>
              <a:rPr lang="pt-BR" altLang="en-US" sz="3600" dirty="0" err="1"/>
              <a:t>readily</a:t>
            </a:r>
            <a:r>
              <a:rPr lang="pt-BR" altLang="en-US" sz="3600" dirty="0"/>
              <a:t> . . .</a:t>
            </a:r>
          </a:p>
        </p:txBody>
      </p:sp>
    </p:spTree>
    <p:extLst>
      <p:ext uri="{BB962C8B-B14F-4D97-AF65-F5344CB8AC3E}">
        <p14:creationId xmlns:p14="http://schemas.microsoft.com/office/powerpoint/2010/main" val="12322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0990" y="472247"/>
            <a:ext cx="7421219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9357" y="1929534"/>
            <a:ext cx="8097078" cy="4711700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600" dirty="0"/>
              <a:t>Adonai (H) = </a:t>
            </a:r>
            <a:r>
              <a:rPr lang="pt-BR" sz="3600" dirty="0" err="1"/>
              <a:t>Sovereign</a:t>
            </a:r>
            <a:r>
              <a:rPr lang="pt-BR" sz="3600" dirty="0"/>
              <a:t>, </a:t>
            </a:r>
            <a:r>
              <a:rPr lang="pt-BR" sz="3600" dirty="0" err="1"/>
              <a:t>Lord</a:t>
            </a:r>
            <a:r>
              <a:rPr lang="pt-BR" sz="3600" dirty="0"/>
              <a:t>. 400+ times in OT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800" dirty="0"/>
              <a:t>Common </a:t>
            </a:r>
            <a:r>
              <a:rPr lang="pt-BR" sz="2800" dirty="0" err="1"/>
              <a:t>translation</a:t>
            </a:r>
            <a:r>
              <a:rPr lang="pt-BR" sz="2800" dirty="0"/>
              <a:t> (E) = </a:t>
            </a:r>
            <a:r>
              <a:rPr lang="pt-BR" sz="2800" dirty="0" err="1"/>
              <a:t>Lord</a:t>
            </a:r>
            <a:endParaRPr lang="pt-BR" sz="2800" dirty="0"/>
          </a:p>
          <a:p>
            <a:pPr lvl="2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400" dirty="0" err="1"/>
              <a:t>Psalm</a:t>
            </a:r>
            <a:r>
              <a:rPr lang="pt-BR" sz="2400" dirty="0"/>
              <a:t> 147:5 (</a:t>
            </a:r>
            <a:r>
              <a:rPr lang="pt-BR" sz="2400" dirty="0" err="1"/>
              <a:t>Lord</a:t>
            </a:r>
            <a:r>
              <a:rPr lang="pt-BR" sz="2400" dirty="0"/>
              <a:t>)</a:t>
            </a:r>
          </a:p>
          <a:p>
            <a:pPr lvl="2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400" dirty="0" err="1"/>
              <a:t>Isaiah</a:t>
            </a:r>
            <a:r>
              <a:rPr lang="pt-BR" sz="2400" dirty="0"/>
              <a:t> 6:8 (</a:t>
            </a:r>
            <a:r>
              <a:rPr lang="pt-BR" sz="2400" dirty="0" err="1"/>
              <a:t>Lord</a:t>
            </a:r>
            <a:r>
              <a:rPr lang="pt-BR" sz="2400" dirty="0"/>
              <a:t>)</a:t>
            </a:r>
          </a:p>
          <a:p>
            <a:pPr marL="685800" lvl="2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pt-BR" sz="2250" dirty="0"/>
          </a:p>
          <a:p>
            <a:pPr lvl="2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pt-BR" sz="2250" dirty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pt-BR" sz="2550" dirty="0"/>
          </a:p>
        </p:txBody>
      </p:sp>
    </p:spTree>
    <p:extLst>
      <p:ext uri="{BB962C8B-B14F-4D97-AF65-F5344CB8AC3E}">
        <p14:creationId xmlns:p14="http://schemas.microsoft.com/office/powerpoint/2010/main" val="369947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484243" y="432490"/>
            <a:ext cx="7474228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122" y="1870364"/>
            <a:ext cx="7991061" cy="4438361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600" dirty="0"/>
              <a:t>Adonai (H) = </a:t>
            </a:r>
            <a:r>
              <a:rPr lang="pt-BR" sz="3600" dirty="0" err="1"/>
              <a:t>Sovereign</a:t>
            </a:r>
            <a:r>
              <a:rPr lang="pt-BR" sz="3600" dirty="0"/>
              <a:t>, </a:t>
            </a:r>
            <a:r>
              <a:rPr lang="pt-BR" sz="3600" dirty="0" err="1"/>
              <a:t>Lord</a:t>
            </a:r>
            <a:endParaRPr lang="pt-BR" sz="3600" dirty="0"/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800" dirty="0"/>
              <a:t>Common </a:t>
            </a:r>
            <a:r>
              <a:rPr lang="pt-BR" sz="2800" dirty="0" err="1"/>
              <a:t>translation</a:t>
            </a:r>
            <a:r>
              <a:rPr lang="pt-BR" sz="2800" dirty="0"/>
              <a:t> (E) = </a:t>
            </a:r>
            <a:r>
              <a:rPr lang="pt-BR" sz="2800" dirty="0" err="1"/>
              <a:t>Lord</a:t>
            </a:r>
            <a:endParaRPr lang="pt-BR" sz="2800" dirty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600" dirty="0"/>
              <a:t>YHWH (H) = The </a:t>
            </a:r>
            <a:r>
              <a:rPr lang="pt-BR" sz="3600" dirty="0" err="1"/>
              <a:t>One</a:t>
            </a:r>
            <a:r>
              <a:rPr lang="pt-BR" sz="3600" dirty="0"/>
              <a:t> Who </a:t>
            </a:r>
            <a:r>
              <a:rPr lang="pt-BR" sz="3600" dirty="0" err="1"/>
              <a:t>Exists</a:t>
            </a:r>
            <a:r>
              <a:rPr lang="pt-BR" sz="3600" dirty="0"/>
              <a:t>, Eternal. 6.000+ times in OT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800" dirty="0"/>
              <a:t>Common </a:t>
            </a:r>
            <a:r>
              <a:rPr lang="pt-BR" sz="2800" dirty="0" err="1"/>
              <a:t>translation</a:t>
            </a:r>
            <a:r>
              <a:rPr lang="pt-BR" sz="2800" dirty="0"/>
              <a:t> (E) = LORD</a:t>
            </a:r>
          </a:p>
          <a:p>
            <a:pPr lvl="2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400" dirty="0"/>
              <a:t>Genesis 11:8 (LORD)</a:t>
            </a:r>
          </a:p>
          <a:p>
            <a:pPr lvl="2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400" dirty="0" err="1"/>
              <a:t>Isaiah</a:t>
            </a:r>
            <a:r>
              <a:rPr lang="pt-BR" sz="2400" dirty="0"/>
              <a:t> 12:4-5 (LORD)</a:t>
            </a:r>
          </a:p>
        </p:txBody>
      </p:sp>
    </p:spTree>
    <p:extLst>
      <p:ext uri="{BB962C8B-B14F-4D97-AF65-F5344CB8AC3E}">
        <p14:creationId xmlns:p14="http://schemas.microsoft.com/office/powerpoint/2010/main" val="109094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479781" y="404033"/>
            <a:ext cx="7571454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5131" y="1549255"/>
            <a:ext cx="7699512" cy="3759489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600" dirty="0"/>
              <a:t>Adonai (H) = </a:t>
            </a:r>
            <a:r>
              <a:rPr lang="pt-BR" sz="3600" dirty="0" err="1"/>
              <a:t>Sovereign</a:t>
            </a:r>
            <a:r>
              <a:rPr lang="pt-BR" sz="3600" dirty="0"/>
              <a:t>, </a:t>
            </a:r>
            <a:r>
              <a:rPr lang="pt-BR" sz="3600" dirty="0" err="1"/>
              <a:t>Lord</a:t>
            </a:r>
            <a:r>
              <a:rPr lang="pt-BR" sz="3600" dirty="0"/>
              <a:t>. 400+ times in OT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800" dirty="0"/>
              <a:t>Common </a:t>
            </a:r>
            <a:r>
              <a:rPr lang="pt-BR" sz="2800" dirty="0" err="1"/>
              <a:t>translation</a:t>
            </a:r>
            <a:r>
              <a:rPr lang="pt-BR" sz="2800" dirty="0"/>
              <a:t> (E) = </a:t>
            </a:r>
            <a:r>
              <a:rPr lang="pt-BR" sz="2800" dirty="0" err="1"/>
              <a:t>Lord</a:t>
            </a:r>
            <a:endParaRPr lang="pt-BR" sz="2800" dirty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600" dirty="0"/>
              <a:t>YHWH (H) = The </a:t>
            </a:r>
            <a:r>
              <a:rPr lang="pt-BR" sz="3600" dirty="0" err="1"/>
              <a:t>One</a:t>
            </a:r>
            <a:r>
              <a:rPr lang="pt-BR" sz="3600" dirty="0"/>
              <a:t> Who </a:t>
            </a:r>
            <a:r>
              <a:rPr lang="pt-BR" sz="3600" dirty="0" err="1"/>
              <a:t>Exists</a:t>
            </a:r>
            <a:r>
              <a:rPr lang="pt-BR" sz="3600" dirty="0"/>
              <a:t>, Eternal. 6.000+ times in OT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800" dirty="0"/>
              <a:t>Common </a:t>
            </a:r>
            <a:r>
              <a:rPr lang="pt-BR" sz="2800" dirty="0" err="1"/>
              <a:t>translation</a:t>
            </a:r>
            <a:r>
              <a:rPr lang="pt-BR" sz="2800" dirty="0"/>
              <a:t> (E) = LORD</a:t>
            </a:r>
          </a:p>
          <a:p>
            <a:pPr marL="914400" lvl="2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pt-BR" sz="2550" dirty="0"/>
          </a:p>
        </p:txBody>
      </p:sp>
      <p:sp>
        <p:nvSpPr>
          <p:cNvPr id="5" name="Seta para a esquerda 4"/>
          <p:cNvSpPr/>
          <p:nvPr/>
        </p:nvSpPr>
        <p:spPr>
          <a:xfrm rot="1311132">
            <a:off x="2726549" y="2452898"/>
            <a:ext cx="2977284" cy="3730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7" name="Seta para a esquerda 6"/>
          <p:cNvSpPr/>
          <p:nvPr/>
        </p:nvSpPr>
        <p:spPr>
          <a:xfrm>
            <a:off x="2637892" y="3505038"/>
            <a:ext cx="2199151" cy="3905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20202937">
            <a:off x="4784148" y="2555068"/>
            <a:ext cx="3217815" cy="224676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What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if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these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two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words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appear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together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in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the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same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verse?</a:t>
            </a:r>
          </a:p>
        </p:txBody>
      </p:sp>
    </p:spTree>
    <p:extLst>
      <p:ext uri="{BB962C8B-B14F-4D97-AF65-F5344CB8AC3E}">
        <p14:creationId xmlns:p14="http://schemas.microsoft.com/office/powerpoint/2010/main" val="24881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444487" y="388851"/>
            <a:ext cx="7301948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2560" y="1623530"/>
            <a:ext cx="4870961" cy="4711700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600" dirty="0"/>
              <a:t>Adonai (H) + YHWH (H) = LORD </a:t>
            </a:r>
            <a:r>
              <a:rPr lang="pt-BR" sz="3600" dirty="0" err="1"/>
              <a:t>God</a:t>
            </a:r>
            <a:r>
              <a:rPr lang="pt-BR" sz="3600" dirty="0"/>
              <a:t> (E)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800" dirty="0"/>
              <a:t>“</a:t>
            </a:r>
            <a:r>
              <a:rPr lang="pt-BR" sz="2800" dirty="0" err="1"/>
              <a:t>Therefore</a:t>
            </a:r>
            <a:r>
              <a:rPr lang="pt-BR" sz="2800" dirty="0"/>
              <a:t> I </a:t>
            </a:r>
            <a:r>
              <a:rPr lang="pt-BR" sz="2800" dirty="0" err="1"/>
              <a:t>prayed</a:t>
            </a:r>
            <a:r>
              <a:rPr lang="pt-BR" sz="2800" dirty="0"/>
              <a:t> </a:t>
            </a:r>
            <a:r>
              <a:rPr lang="pt-BR" sz="2800" dirty="0" err="1"/>
              <a:t>to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LORD,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said</a:t>
            </a:r>
            <a:r>
              <a:rPr lang="pt-BR" sz="2800" dirty="0"/>
              <a:t>: ‘O </a:t>
            </a:r>
            <a:r>
              <a:rPr lang="pt-BR" sz="2800" b="1" dirty="0">
                <a:solidFill>
                  <a:srgbClr val="C00000"/>
                </a:solidFill>
              </a:rPr>
              <a:t>LORD </a:t>
            </a:r>
            <a:r>
              <a:rPr lang="pt-BR" sz="2800" b="1" dirty="0" err="1">
                <a:solidFill>
                  <a:srgbClr val="C00000"/>
                </a:solidFill>
              </a:rPr>
              <a:t>God</a:t>
            </a:r>
            <a:r>
              <a:rPr lang="pt-BR" sz="2800" dirty="0"/>
              <a:t>, do </a:t>
            </a:r>
            <a:r>
              <a:rPr lang="pt-BR" sz="2800" dirty="0" err="1"/>
              <a:t>not</a:t>
            </a:r>
            <a:r>
              <a:rPr lang="pt-BR" sz="2800" dirty="0"/>
              <a:t> </a:t>
            </a:r>
            <a:r>
              <a:rPr lang="pt-BR" sz="2800" dirty="0" err="1"/>
              <a:t>destroy</a:t>
            </a:r>
            <a:r>
              <a:rPr lang="pt-BR" sz="2800" dirty="0"/>
              <a:t> </a:t>
            </a:r>
            <a:r>
              <a:rPr lang="pt-BR" sz="2800" dirty="0" err="1"/>
              <a:t>Your</a:t>
            </a:r>
            <a:r>
              <a:rPr lang="pt-BR" sz="2800" dirty="0"/>
              <a:t> </a:t>
            </a:r>
            <a:r>
              <a:rPr lang="pt-BR" sz="2800" dirty="0" err="1"/>
              <a:t>people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Your</a:t>
            </a:r>
            <a:r>
              <a:rPr lang="pt-BR" sz="2800" dirty="0"/>
              <a:t> </a:t>
            </a:r>
            <a:r>
              <a:rPr lang="pt-BR" sz="2800" dirty="0" err="1"/>
              <a:t>inheritance</a:t>
            </a:r>
            <a:r>
              <a:rPr lang="pt-BR" sz="2800" dirty="0"/>
              <a:t>...” (</a:t>
            </a:r>
            <a:r>
              <a:rPr lang="pt-BR" sz="2800" dirty="0" err="1"/>
              <a:t>Deuteronomy</a:t>
            </a:r>
            <a:r>
              <a:rPr lang="pt-BR" sz="2800" dirty="0"/>
              <a:t> 9:26)</a:t>
            </a:r>
          </a:p>
          <a:p>
            <a:pPr marL="914400" lvl="2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pt-BR" sz="255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20202937">
            <a:off x="5665188" y="2305583"/>
            <a:ext cx="3236537" cy="224676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What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if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these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two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words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appear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together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in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the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same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verse?</a:t>
            </a:r>
          </a:p>
        </p:txBody>
      </p:sp>
    </p:spTree>
    <p:extLst>
      <p:ext uri="{BB962C8B-B14F-4D97-AF65-F5344CB8AC3E}">
        <p14:creationId xmlns:p14="http://schemas.microsoft.com/office/powerpoint/2010/main" val="34301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378226" y="339725"/>
            <a:ext cx="7447722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6347" y="1771651"/>
            <a:ext cx="8123583" cy="4711700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000" dirty="0" err="1"/>
              <a:t>Now</a:t>
            </a:r>
            <a:r>
              <a:rPr lang="pt-BR" sz="3000" dirty="0"/>
              <a:t> </a:t>
            </a:r>
            <a:r>
              <a:rPr lang="pt-BR" sz="3000" dirty="0" err="1"/>
              <a:t>let´s</a:t>
            </a:r>
            <a:r>
              <a:rPr lang="pt-BR" sz="3000" dirty="0"/>
              <a:t> </a:t>
            </a:r>
            <a:r>
              <a:rPr lang="pt-BR" sz="3000" dirty="0" err="1"/>
              <a:t>see</a:t>
            </a:r>
            <a:r>
              <a:rPr lang="pt-BR" sz="3000" dirty="0"/>
              <a:t> </a:t>
            </a:r>
            <a:r>
              <a:rPr lang="pt-BR" sz="3000" dirty="0" err="1"/>
              <a:t>how</a:t>
            </a:r>
            <a:r>
              <a:rPr lang="pt-BR" sz="3000" dirty="0"/>
              <a:t> </a:t>
            </a:r>
            <a:r>
              <a:rPr lang="pt-BR" sz="3000" dirty="0" err="1"/>
              <a:t>the</a:t>
            </a:r>
            <a:r>
              <a:rPr lang="pt-BR" sz="3000" dirty="0"/>
              <a:t> </a:t>
            </a:r>
            <a:r>
              <a:rPr lang="pt-BR" sz="3000" dirty="0" err="1"/>
              <a:t>same</a:t>
            </a:r>
            <a:r>
              <a:rPr lang="pt-BR" sz="3000" dirty="0"/>
              <a:t> </a:t>
            </a:r>
            <a:r>
              <a:rPr lang="pt-BR" sz="3000" dirty="0" err="1"/>
              <a:t>problem</a:t>
            </a:r>
            <a:r>
              <a:rPr lang="pt-BR" sz="3000" dirty="0"/>
              <a:t> </a:t>
            </a:r>
            <a:r>
              <a:rPr lang="pt-BR" sz="3000" dirty="0" err="1"/>
              <a:t>is</a:t>
            </a:r>
            <a:r>
              <a:rPr lang="pt-BR" sz="3000" dirty="0"/>
              <a:t> </a:t>
            </a:r>
            <a:r>
              <a:rPr lang="pt-BR" sz="3000" dirty="0" err="1"/>
              <a:t>handled</a:t>
            </a:r>
            <a:r>
              <a:rPr lang="pt-BR" sz="3000" dirty="0"/>
              <a:t> in </a:t>
            </a:r>
            <a:r>
              <a:rPr lang="pt-BR" sz="3000" dirty="0" err="1"/>
              <a:t>Greek</a:t>
            </a:r>
            <a:r>
              <a:rPr lang="pt-BR" sz="3000" dirty="0"/>
              <a:t> (LXX) 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000" dirty="0"/>
              <a:t>The </a:t>
            </a:r>
            <a:r>
              <a:rPr lang="pt-BR" sz="3000" dirty="0" err="1"/>
              <a:t>same</a:t>
            </a:r>
            <a:r>
              <a:rPr lang="pt-BR" sz="3000" dirty="0"/>
              <a:t> </a:t>
            </a:r>
            <a:r>
              <a:rPr lang="pt-BR" sz="3000" dirty="0" err="1"/>
              <a:t>words</a:t>
            </a:r>
            <a:r>
              <a:rPr lang="pt-BR" sz="3000" dirty="0"/>
              <a:t> </a:t>
            </a:r>
            <a:r>
              <a:rPr lang="pt-BR" sz="3000" dirty="0" err="1"/>
              <a:t>translated</a:t>
            </a:r>
            <a:r>
              <a:rPr lang="pt-BR" sz="3000" dirty="0"/>
              <a:t> in </a:t>
            </a:r>
            <a:r>
              <a:rPr lang="pt-BR" sz="3000" dirty="0" err="1"/>
              <a:t>the</a:t>
            </a:r>
            <a:r>
              <a:rPr lang="pt-BR" sz="3000" dirty="0"/>
              <a:t> LXX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600" dirty="0"/>
              <a:t>Adonai (H) &gt; </a:t>
            </a:r>
            <a:r>
              <a:rPr lang="pt-BR" sz="2600" dirty="0" err="1"/>
              <a:t>Kurios</a:t>
            </a:r>
            <a:r>
              <a:rPr lang="pt-BR" sz="2600" dirty="0"/>
              <a:t> (G) = </a:t>
            </a:r>
            <a:r>
              <a:rPr lang="pt-BR" sz="2600" dirty="0" err="1"/>
              <a:t>Lord</a:t>
            </a:r>
            <a:endParaRPr lang="pt-BR" sz="2600" dirty="0"/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600" dirty="0"/>
              <a:t>YHWH (H) &gt; </a:t>
            </a:r>
            <a:r>
              <a:rPr lang="pt-BR" sz="2600" dirty="0" err="1"/>
              <a:t>Kurios</a:t>
            </a:r>
            <a:r>
              <a:rPr lang="pt-BR" sz="2600" dirty="0"/>
              <a:t> (G) = LORD</a:t>
            </a:r>
          </a:p>
          <a:p>
            <a:pPr lvl="1"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600" dirty="0" err="1"/>
              <a:t>Basically</a:t>
            </a:r>
            <a:r>
              <a:rPr lang="pt-BR" sz="2600" dirty="0"/>
              <a:t> </a:t>
            </a:r>
            <a:r>
              <a:rPr lang="pt-BR" sz="2600" dirty="0" err="1"/>
              <a:t>the</a:t>
            </a:r>
            <a:r>
              <a:rPr lang="pt-BR" sz="2600" dirty="0"/>
              <a:t> </a:t>
            </a:r>
            <a:r>
              <a:rPr lang="pt-BR" sz="2600" dirty="0" err="1"/>
              <a:t>same</a:t>
            </a:r>
            <a:r>
              <a:rPr lang="pt-BR" sz="2600" dirty="0"/>
              <a:t> </a:t>
            </a:r>
            <a:r>
              <a:rPr lang="pt-BR" sz="2600" dirty="0" err="1"/>
              <a:t>thing</a:t>
            </a:r>
            <a:r>
              <a:rPr lang="pt-BR" sz="2600" dirty="0"/>
              <a:t> </a:t>
            </a:r>
            <a:r>
              <a:rPr lang="pt-BR" sz="2600" dirty="0" err="1"/>
              <a:t>the</a:t>
            </a:r>
            <a:r>
              <a:rPr lang="pt-BR" sz="2600" dirty="0"/>
              <a:t> </a:t>
            </a:r>
            <a:r>
              <a:rPr lang="pt-BR" sz="2600" dirty="0" err="1"/>
              <a:t>English</a:t>
            </a:r>
            <a:r>
              <a:rPr lang="pt-BR" sz="2600" dirty="0"/>
              <a:t> </a:t>
            </a:r>
            <a:r>
              <a:rPr lang="pt-BR" sz="2600" dirty="0" err="1"/>
              <a:t>translators</a:t>
            </a:r>
            <a:r>
              <a:rPr lang="pt-BR" sz="2600" dirty="0"/>
              <a:t> </a:t>
            </a:r>
            <a:r>
              <a:rPr lang="pt-BR" sz="2600" dirty="0" err="1"/>
              <a:t>did</a:t>
            </a:r>
            <a:r>
              <a:rPr lang="pt-BR" sz="2600" dirty="0"/>
              <a:t> </a:t>
            </a:r>
            <a:r>
              <a:rPr lang="pt-BR" sz="2600" dirty="0" err="1"/>
              <a:t>centuries</a:t>
            </a:r>
            <a:r>
              <a:rPr lang="pt-BR" sz="2600" dirty="0"/>
              <a:t> later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000" dirty="0" err="1"/>
              <a:t>But</a:t>
            </a:r>
            <a:r>
              <a:rPr lang="pt-BR" sz="3000" dirty="0"/>
              <a:t> </a:t>
            </a:r>
            <a:r>
              <a:rPr lang="pt-BR" sz="3000" dirty="0" err="1"/>
              <a:t>now</a:t>
            </a:r>
            <a:r>
              <a:rPr lang="pt-BR" sz="3000" dirty="0"/>
              <a:t> </a:t>
            </a:r>
            <a:r>
              <a:rPr lang="pt-BR" sz="3000" dirty="0" err="1"/>
              <a:t>the</a:t>
            </a:r>
            <a:r>
              <a:rPr lang="pt-BR" sz="3000" dirty="0"/>
              <a:t> </a:t>
            </a:r>
            <a:r>
              <a:rPr lang="pt-BR" sz="3000" dirty="0" err="1"/>
              <a:t>same</a:t>
            </a:r>
            <a:r>
              <a:rPr lang="pt-BR" sz="3000" dirty="0"/>
              <a:t> </a:t>
            </a:r>
            <a:r>
              <a:rPr lang="pt-BR" sz="3000" dirty="0" err="1"/>
              <a:t>question</a:t>
            </a:r>
            <a:r>
              <a:rPr lang="pt-BR" sz="3000" dirty="0"/>
              <a:t> as </a:t>
            </a:r>
            <a:r>
              <a:rPr lang="pt-BR" sz="3000" dirty="0" err="1"/>
              <a:t>before</a:t>
            </a:r>
            <a:endParaRPr lang="pt-BR" sz="3000" dirty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pt-BR" sz="2800" dirty="0"/>
          </a:p>
          <a:p>
            <a:pPr marL="914400" lvl="2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pt-BR" sz="2550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 rot="20202937">
            <a:off x="5618008" y="2136012"/>
            <a:ext cx="3122264" cy="224676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What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if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these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two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words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appear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together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in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the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</a:t>
            </a:r>
            <a:r>
              <a:rPr lang="pt-BR" altLang="en-US" sz="2800" b="1" dirty="0" err="1">
                <a:solidFill>
                  <a:srgbClr val="CEE6BE"/>
                </a:solidFill>
                <a:latin typeface="Arial Black" panose="020B0A04020102020204" pitchFamily="34" charset="0"/>
              </a:rPr>
              <a:t>same</a:t>
            </a:r>
            <a:r>
              <a:rPr lang="pt-BR" altLang="en-US" sz="2800" b="1" dirty="0">
                <a:solidFill>
                  <a:srgbClr val="CEE6BE"/>
                </a:solidFill>
                <a:latin typeface="Arial Black" panose="020B0A04020102020204" pitchFamily="34" charset="0"/>
              </a:rPr>
              <a:t> verse?</a:t>
            </a:r>
          </a:p>
        </p:txBody>
      </p:sp>
    </p:spTree>
    <p:extLst>
      <p:ext uri="{BB962C8B-B14F-4D97-AF65-F5344CB8AC3E}">
        <p14:creationId xmlns:p14="http://schemas.microsoft.com/office/powerpoint/2010/main" val="203383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974" y="209215"/>
            <a:ext cx="8615639" cy="1280890"/>
          </a:xfrm>
        </p:spPr>
        <p:txBody>
          <a:bodyPr>
            <a:noAutofit/>
          </a:bodyPr>
          <a:lstStyle/>
          <a:p>
            <a:r>
              <a:rPr lang="pt-BR" sz="5200" b="1" dirty="0" err="1"/>
              <a:t>Following</a:t>
            </a:r>
            <a:r>
              <a:rPr lang="pt-BR" sz="5200" b="1" dirty="0"/>
              <a:t> New </a:t>
            </a:r>
            <a:br>
              <a:rPr lang="pt-BR" sz="5200" b="1" dirty="0"/>
            </a:br>
            <a:r>
              <a:rPr lang="pt-BR" sz="5200" b="1" dirty="0" err="1"/>
              <a:t>Testament</a:t>
            </a:r>
            <a:r>
              <a:rPr lang="pt-BR" sz="5200" b="1" dirty="0"/>
              <a:t> </a:t>
            </a:r>
            <a:r>
              <a:rPr lang="pt-BR" sz="5200" b="1" dirty="0" err="1"/>
              <a:t>Precedents</a:t>
            </a:r>
            <a:endParaRPr lang="en-US" sz="5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1" y="2319131"/>
            <a:ext cx="5367130" cy="432965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pt-BR" sz="2700" b="1" dirty="0" err="1"/>
              <a:t>Identify</a:t>
            </a:r>
            <a:r>
              <a:rPr lang="pt-BR" sz="2700" b="1" dirty="0"/>
              <a:t> </a:t>
            </a:r>
            <a:r>
              <a:rPr lang="pt-BR" sz="2700" b="1" dirty="0" err="1"/>
              <a:t>where</a:t>
            </a:r>
            <a:r>
              <a:rPr lang="pt-BR" sz="2700" b="1" dirty="0"/>
              <a:t> </a:t>
            </a:r>
            <a:r>
              <a:rPr lang="pt-BR" sz="2700" b="1" dirty="0" err="1"/>
              <a:t>the</a:t>
            </a:r>
            <a:r>
              <a:rPr lang="pt-BR" sz="2700" b="1" dirty="0"/>
              <a:t> </a:t>
            </a:r>
            <a:r>
              <a:rPr lang="pt-BR" sz="2700" b="1" dirty="0" err="1"/>
              <a:t>listeners</a:t>
            </a:r>
            <a:r>
              <a:rPr lang="pt-BR" sz="2700" b="1" dirty="0"/>
              <a:t> are, </a:t>
            </a:r>
            <a:r>
              <a:rPr lang="pt-BR" sz="2700" b="1" dirty="0" err="1"/>
              <a:t>spiritually</a:t>
            </a:r>
            <a:endParaRPr lang="pt-BR" sz="2700" b="1" dirty="0"/>
          </a:p>
          <a:p>
            <a:r>
              <a:rPr lang="pt-BR" sz="2700" b="1" dirty="0"/>
              <a:t>Show </a:t>
            </a:r>
            <a:r>
              <a:rPr lang="pt-BR" sz="2700" b="1" dirty="0" err="1"/>
              <a:t>them</a:t>
            </a:r>
            <a:r>
              <a:rPr lang="pt-BR" sz="2700" b="1" dirty="0"/>
              <a:t> </a:t>
            </a:r>
            <a:r>
              <a:rPr lang="pt-BR" sz="2700" b="1" dirty="0" err="1"/>
              <a:t>their</a:t>
            </a:r>
            <a:r>
              <a:rPr lang="pt-BR" sz="2700" b="1" dirty="0"/>
              <a:t> </a:t>
            </a:r>
            <a:r>
              <a:rPr lang="pt-BR" sz="2700" b="1" dirty="0" err="1"/>
              <a:t>conflict</a:t>
            </a:r>
            <a:r>
              <a:rPr lang="pt-BR" sz="2700" b="1" dirty="0"/>
              <a:t> </a:t>
            </a:r>
            <a:r>
              <a:rPr lang="pt-BR" sz="2700" b="1" dirty="0" err="1"/>
              <a:t>with</a:t>
            </a:r>
            <a:r>
              <a:rPr lang="pt-BR" sz="2700" b="1" dirty="0"/>
              <a:t> </a:t>
            </a:r>
            <a:r>
              <a:rPr lang="pt-BR" sz="2700" b="1" dirty="0" err="1"/>
              <a:t>God</a:t>
            </a:r>
            <a:endParaRPr lang="pt-BR" sz="2700" b="1" dirty="0"/>
          </a:p>
          <a:p>
            <a:r>
              <a:rPr lang="pt-BR" sz="2700" b="1" dirty="0" err="1"/>
              <a:t>Present</a:t>
            </a:r>
            <a:r>
              <a:rPr lang="pt-BR" sz="2700" b="1" dirty="0"/>
              <a:t> Jesus as </a:t>
            </a:r>
            <a:r>
              <a:rPr lang="pt-BR" sz="2700" b="1" dirty="0" err="1"/>
              <a:t>the</a:t>
            </a:r>
            <a:r>
              <a:rPr lang="pt-BR" sz="2700" b="1" dirty="0"/>
              <a:t> </a:t>
            </a:r>
            <a:r>
              <a:rPr lang="pt-BR" sz="2700" b="1" dirty="0" err="1"/>
              <a:t>only</a:t>
            </a:r>
            <a:r>
              <a:rPr lang="pt-BR" sz="2700" b="1" dirty="0"/>
              <a:t> </a:t>
            </a:r>
            <a:r>
              <a:rPr lang="pt-BR" sz="2700" b="1" dirty="0" err="1"/>
              <a:t>solution</a:t>
            </a:r>
            <a:endParaRPr lang="pt-BR" sz="2700" b="1" dirty="0"/>
          </a:p>
          <a:p>
            <a:r>
              <a:rPr lang="pt-BR" sz="2700" b="1" dirty="0" err="1"/>
              <a:t>Tell</a:t>
            </a:r>
            <a:r>
              <a:rPr lang="pt-BR" sz="2700" b="1" dirty="0"/>
              <a:t> </a:t>
            </a:r>
            <a:r>
              <a:rPr lang="pt-BR" sz="2700" b="1" dirty="0" err="1"/>
              <a:t>them</a:t>
            </a:r>
            <a:r>
              <a:rPr lang="pt-BR" sz="2700" b="1" dirty="0"/>
              <a:t> </a:t>
            </a:r>
            <a:r>
              <a:rPr lang="pt-BR" sz="2700" b="1" dirty="0" err="1"/>
              <a:t>what</a:t>
            </a:r>
            <a:r>
              <a:rPr lang="pt-BR" sz="2700" b="1" dirty="0"/>
              <a:t> </a:t>
            </a:r>
            <a:r>
              <a:rPr lang="pt-BR" sz="2700" b="1" dirty="0" err="1"/>
              <a:t>they</a:t>
            </a:r>
            <a:r>
              <a:rPr lang="pt-BR" sz="2700" b="1" dirty="0"/>
              <a:t> </a:t>
            </a:r>
            <a:r>
              <a:rPr lang="pt-BR" sz="2700" b="1" dirty="0" err="1"/>
              <a:t>need</a:t>
            </a:r>
            <a:r>
              <a:rPr lang="pt-BR" sz="2700" b="1" dirty="0"/>
              <a:t> </a:t>
            </a:r>
            <a:r>
              <a:rPr lang="pt-BR" sz="2700" b="1" dirty="0" err="1"/>
              <a:t>to</a:t>
            </a:r>
            <a:r>
              <a:rPr lang="pt-BR" sz="2700" b="1" dirty="0"/>
              <a:t> do</a:t>
            </a:r>
          </a:p>
          <a:p>
            <a:r>
              <a:rPr lang="pt-BR" sz="2700" b="1" dirty="0" err="1"/>
              <a:t>Let</a:t>
            </a:r>
            <a:r>
              <a:rPr lang="pt-BR" sz="2700" b="1" dirty="0"/>
              <a:t> </a:t>
            </a:r>
            <a:r>
              <a:rPr lang="pt-BR" sz="2700" b="1" dirty="0" err="1"/>
              <a:t>them</a:t>
            </a:r>
            <a:r>
              <a:rPr lang="pt-BR" sz="2700" b="1" dirty="0"/>
              <a:t> decide</a:t>
            </a:r>
            <a:endParaRPr lang="en-US" sz="2700" b="1" dirty="0"/>
          </a:p>
        </p:txBody>
      </p:sp>
      <p:sp>
        <p:nvSpPr>
          <p:cNvPr id="4" name="Texto Explicativo: Seta para a Direita 3"/>
          <p:cNvSpPr/>
          <p:nvPr/>
        </p:nvSpPr>
        <p:spPr>
          <a:xfrm>
            <a:off x="0" y="2319131"/>
            <a:ext cx="3790122" cy="386963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>
                <a:solidFill>
                  <a:srgbClr val="FFFF00"/>
                </a:solidFill>
              </a:rPr>
              <a:t>What</a:t>
            </a:r>
            <a:r>
              <a:rPr lang="pt-BR" sz="3600" b="1" dirty="0">
                <a:solidFill>
                  <a:srgbClr val="FFFF00"/>
                </a:solidFill>
              </a:rPr>
              <a:t> </a:t>
            </a:r>
            <a:r>
              <a:rPr lang="pt-BR" sz="3600" b="1" dirty="0" err="1">
                <a:solidFill>
                  <a:srgbClr val="FFFF00"/>
                </a:solidFill>
              </a:rPr>
              <a:t>we</a:t>
            </a:r>
            <a:r>
              <a:rPr lang="pt-BR" sz="3600" b="1" dirty="0">
                <a:solidFill>
                  <a:srgbClr val="FFFF00"/>
                </a:solidFill>
              </a:rPr>
              <a:t> </a:t>
            </a:r>
            <a:r>
              <a:rPr lang="pt-BR" sz="3600" b="1" dirty="0" err="1">
                <a:solidFill>
                  <a:srgbClr val="FFFF00"/>
                </a:solidFill>
              </a:rPr>
              <a:t>learn</a:t>
            </a:r>
            <a:r>
              <a:rPr lang="pt-BR" sz="3600" b="1" dirty="0">
                <a:solidFill>
                  <a:srgbClr val="FFFF00"/>
                </a:solidFill>
              </a:rPr>
              <a:t> </a:t>
            </a:r>
            <a:r>
              <a:rPr lang="pt-BR" sz="3600" b="1" dirty="0" err="1">
                <a:solidFill>
                  <a:srgbClr val="FFFF00"/>
                </a:solidFill>
              </a:rPr>
              <a:t>from</a:t>
            </a:r>
            <a:r>
              <a:rPr lang="pt-BR" sz="3600" b="1" dirty="0">
                <a:solidFill>
                  <a:srgbClr val="FFFF00"/>
                </a:solidFill>
              </a:rPr>
              <a:t> Peter, Stephen, Philip </a:t>
            </a:r>
            <a:r>
              <a:rPr lang="pt-BR" sz="3600" b="1" dirty="0" err="1">
                <a:solidFill>
                  <a:srgbClr val="FFFF00"/>
                </a:solidFill>
              </a:rPr>
              <a:t>and</a:t>
            </a:r>
            <a:r>
              <a:rPr lang="pt-BR" sz="3600" b="1" dirty="0">
                <a:solidFill>
                  <a:srgbClr val="FFFF00"/>
                </a:solidFill>
              </a:rPr>
              <a:t> Paul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1417983" y="339725"/>
            <a:ext cx="7142921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9357" y="1863738"/>
            <a:ext cx="7911547" cy="4285961"/>
          </a:xfrm>
        </p:spPr>
        <p:txBody>
          <a:bodyPr rtlCol="0"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200" dirty="0"/>
              <a:t>NKJV: “</a:t>
            </a:r>
            <a:r>
              <a:rPr lang="pt-BR" sz="3200" dirty="0" err="1"/>
              <a:t>Therefore</a:t>
            </a:r>
            <a:r>
              <a:rPr lang="pt-BR" sz="3200" dirty="0"/>
              <a:t> I </a:t>
            </a:r>
            <a:r>
              <a:rPr lang="pt-BR" sz="3200" dirty="0" err="1"/>
              <a:t>prayed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the</a:t>
            </a:r>
            <a:r>
              <a:rPr lang="pt-BR" sz="3200" dirty="0"/>
              <a:t> </a:t>
            </a:r>
            <a:r>
              <a:rPr lang="pt-BR" sz="3200" dirty="0" err="1"/>
              <a:t>Lord</a:t>
            </a:r>
            <a:r>
              <a:rPr lang="pt-BR" sz="3200" dirty="0"/>
              <a:t>, </a:t>
            </a:r>
            <a:r>
              <a:rPr lang="pt-BR" sz="3200" dirty="0" err="1"/>
              <a:t>and</a:t>
            </a:r>
            <a:r>
              <a:rPr lang="pt-BR" sz="3200" dirty="0"/>
              <a:t> </a:t>
            </a:r>
            <a:r>
              <a:rPr lang="pt-BR" sz="3200" dirty="0" err="1"/>
              <a:t>said</a:t>
            </a:r>
            <a:r>
              <a:rPr lang="pt-BR" sz="3200" dirty="0"/>
              <a:t>: ‘O LORD </a:t>
            </a:r>
            <a:r>
              <a:rPr lang="pt-BR" sz="3200" dirty="0" err="1"/>
              <a:t>God</a:t>
            </a:r>
            <a:r>
              <a:rPr lang="pt-BR" sz="3200" dirty="0"/>
              <a:t>...” (</a:t>
            </a:r>
            <a:r>
              <a:rPr lang="pt-BR" sz="3200" dirty="0" err="1"/>
              <a:t>Deuteronomy</a:t>
            </a:r>
            <a:r>
              <a:rPr lang="pt-BR" sz="3200" dirty="0"/>
              <a:t> 9:26a)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3200" dirty="0"/>
              <a:t>LXX: “</a:t>
            </a:r>
            <a:r>
              <a:rPr lang="el-GR" sz="3200" dirty="0"/>
              <a:t>καί εὔχομαι πρός ὁ θεός καί εἶπον </a:t>
            </a:r>
            <a:r>
              <a:rPr lang="el-GR" sz="3200" b="1" dirty="0">
                <a:solidFill>
                  <a:srgbClr val="FF0000"/>
                </a:solidFill>
              </a:rPr>
              <a:t>κύριος κύριος</a:t>
            </a:r>
            <a:r>
              <a:rPr lang="pt-BR" sz="3200" dirty="0"/>
              <a:t>...”</a:t>
            </a:r>
            <a:endParaRPr lang="pt-BR" sz="2400" dirty="0"/>
          </a:p>
          <a:p>
            <a:pPr lvl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600" dirty="0" err="1"/>
              <a:t>This</a:t>
            </a:r>
            <a:r>
              <a:rPr lang="pt-BR" sz="2600" dirty="0"/>
              <a:t> </a:t>
            </a:r>
            <a:r>
              <a:rPr lang="pt-BR" sz="2600" dirty="0" err="1"/>
              <a:t>construction</a:t>
            </a:r>
            <a:r>
              <a:rPr lang="pt-BR" sz="2600" dirty="0"/>
              <a:t> </a:t>
            </a:r>
            <a:r>
              <a:rPr lang="pt-BR" sz="2600" dirty="0" err="1"/>
              <a:t>appears</a:t>
            </a:r>
            <a:r>
              <a:rPr lang="pt-BR" sz="2600" dirty="0"/>
              <a:t> </a:t>
            </a:r>
            <a:r>
              <a:rPr lang="pt-BR" sz="2600" dirty="0" err="1"/>
              <a:t>various</a:t>
            </a:r>
            <a:r>
              <a:rPr lang="pt-BR" sz="2600" dirty="0"/>
              <a:t> </a:t>
            </a:r>
            <a:r>
              <a:rPr lang="pt-BR" sz="2600" dirty="0" err="1"/>
              <a:t>other</a:t>
            </a:r>
            <a:r>
              <a:rPr lang="pt-BR" sz="2600" dirty="0"/>
              <a:t> times in </a:t>
            </a:r>
            <a:r>
              <a:rPr lang="pt-BR" sz="2600" dirty="0" err="1"/>
              <a:t>the</a:t>
            </a:r>
            <a:r>
              <a:rPr lang="pt-BR" sz="2600" dirty="0"/>
              <a:t> OT, </a:t>
            </a:r>
            <a:r>
              <a:rPr lang="pt-BR" sz="2600" dirty="0" err="1"/>
              <a:t>speaking</a:t>
            </a:r>
            <a:r>
              <a:rPr lang="pt-BR" sz="2600" dirty="0"/>
              <a:t> </a:t>
            </a:r>
            <a:r>
              <a:rPr lang="pt-BR" sz="2600" dirty="0" err="1"/>
              <a:t>of</a:t>
            </a:r>
            <a:r>
              <a:rPr lang="pt-BR" sz="2600" dirty="0"/>
              <a:t> </a:t>
            </a:r>
            <a:r>
              <a:rPr lang="pt-BR" sz="2600" dirty="0" err="1"/>
              <a:t>God</a:t>
            </a:r>
            <a:r>
              <a:rPr lang="pt-BR" sz="2600" dirty="0"/>
              <a:t>, </a:t>
            </a:r>
            <a:r>
              <a:rPr lang="pt-BR" sz="2600" dirty="0" err="1"/>
              <a:t>but</a:t>
            </a:r>
            <a:r>
              <a:rPr lang="pt-BR" sz="2600" dirty="0"/>
              <a:t> </a:t>
            </a:r>
            <a:r>
              <a:rPr lang="pt-BR" sz="2600" b="1" dirty="0" err="1"/>
              <a:t>exclusively</a:t>
            </a:r>
            <a:r>
              <a:rPr lang="pt-BR" sz="2600" dirty="0"/>
              <a:t> </a:t>
            </a:r>
            <a:r>
              <a:rPr lang="pt-BR" sz="2600" dirty="0" err="1"/>
              <a:t>of</a:t>
            </a:r>
            <a:r>
              <a:rPr lang="pt-BR" sz="2600" dirty="0"/>
              <a:t> YHWH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pt-BR" sz="2600" b="1" dirty="0" err="1">
                <a:solidFill>
                  <a:srgbClr val="C00000"/>
                </a:solidFill>
              </a:rPr>
              <a:t>Kurios</a:t>
            </a:r>
            <a:r>
              <a:rPr lang="pt-BR" sz="2600" b="1" dirty="0">
                <a:solidFill>
                  <a:srgbClr val="C00000"/>
                </a:solidFill>
              </a:rPr>
              <a:t> </a:t>
            </a:r>
            <a:r>
              <a:rPr lang="pt-BR" sz="2600" b="1" dirty="0" err="1">
                <a:solidFill>
                  <a:srgbClr val="C00000"/>
                </a:solidFill>
              </a:rPr>
              <a:t>Kurios</a:t>
            </a:r>
            <a:r>
              <a:rPr lang="pt-BR" sz="2600" b="1" dirty="0">
                <a:solidFill>
                  <a:srgbClr val="C00000"/>
                </a:solidFill>
              </a:rPr>
              <a:t> </a:t>
            </a:r>
            <a:r>
              <a:rPr lang="pt-BR" sz="2600" b="1" dirty="0" err="1">
                <a:solidFill>
                  <a:srgbClr val="C00000"/>
                </a:solidFill>
              </a:rPr>
              <a:t>refers</a:t>
            </a:r>
            <a:r>
              <a:rPr lang="pt-BR" sz="2600" b="1" dirty="0">
                <a:solidFill>
                  <a:srgbClr val="C00000"/>
                </a:solidFill>
              </a:rPr>
              <a:t> </a:t>
            </a:r>
            <a:r>
              <a:rPr lang="pt-BR" sz="2600" b="1" dirty="0" err="1">
                <a:solidFill>
                  <a:srgbClr val="C00000"/>
                </a:solidFill>
              </a:rPr>
              <a:t>to</a:t>
            </a:r>
            <a:r>
              <a:rPr lang="pt-BR" sz="2600" b="1" dirty="0">
                <a:solidFill>
                  <a:srgbClr val="C00000"/>
                </a:solidFill>
              </a:rPr>
              <a:t> </a:t>
            </a:r>
            <a:r>
              <a:rPr lang="pt-BR" sz="2600" b="1" dirty="0" err="1">
                <a:solidFill>
                  <a:srgbClr val="C00000"/>
                </a:solidFill>
              </a:rPr>
              <a:t>God</a:t>
            </a:r>
            <a:r>
              <a:rPr lang="pt-BR" sz="2600" b="1" dirty="0">
                <a:solidFill>
                  <a:srgbClr val="C00000"/>
                </a:solidFill>
              </a:rPr>
              <a:t> (YHWH)!</a:t>
            </a:r>
          </a:p>
        </p:txBody>
      </p:sp>
    </p:spTree>
    <p:extLst>
      <p:ext uri="{BB962C8B-B14F-4D97-AF65-F5344CB8AC3E}">
        <p14:creationId xmlns:p14="http://schemas.microsoft.com/office/powerpoint/2010/main" val="332119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484244" y="432490"/>
            <a:ext cx="7421218" cy="1123950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/>
              <a:t>An Interesting Comparison of Old and New Testament Language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2365" y="1887971"/>
            <a:ext cx="7845287" cy="4711700"/>
          </a:xfrm>
        </p:spPr>
        <p:txBody>
          <a:bodyPr/>
          <a:lstStyle/>
          <a:p>
            <a:r>
              <a:rPr lang="pt-BR" altLang="en-US" sz="3000" dirty="0"/>
              <a:t>Do </a:t>
            </a:r>
            <a:r>
              <a:rPr lang="pt-BR" altLang="en-US" sz="3000" dirty="0" err="1"/>
              <a:t>you</a:t>
            </a:r>
            <a:r>
              <a:rPr lang="pt-BR" altLang="en-US" sz="3000" dirty="0"/>
              <a:t> </a:t>
            </a:r>
            <a:r>
              <a:rPr lang="pt-BR" altLang="en-US" sz="3000" dirty="0" err="1"/>
              <a:t>see</a:t>
            </a:r>
            <a:r>
              <a:rPr lang="pt-BR" altLang="en-US" sz="3000" dirty="0"/>
              <a:t> </a:t>
            </a:r>
            <a:r>
              <a:rPr lang="pt-BR" altLang="en-US" sz="3000" dirty="0" err="1"/>
              <a:t>where</a:t>
            </a:r>
            <a:r>
              <a:rPr lang="pt-BR" altLang="en-US" sz="3000" dirty="0"/>
              <a:t> </a:t>
            </a:r>
            <a:r>
              <a:rPr lang="pt-BR" altLang="en-US" sz="3000" dirty="0" err="1"/>
              <a:t>this</a:t>
            </a:r>
            <a:r>
              <a:rPr lang="pt-BR" altLang="en-US" sz="3000" dirty="0"/>
              <a:t> leads </a:t>
            </a:r>
            <a:r>
              <a:rPr lang="pt-BR" altLang="en-US" sz="3000" dirty="0" err="1"/>
              <a:t>us</a:t>
            </a:r>
            <a:r>
              <a:rPr lang="pt-BR" altLang="en-US" sz="3000" dirty="0"/>
              <a:t>?</a:t>
            </a:r>
          </a:p>
          <a:p>
            <a:r>
              <a:rPr lang="pt-BR" altLang="en-US" sz="3000" dirty="0" err="1"/>
              <a:t>What</a:t>
            </a:r>
            <a:r>
              <a:rPr lang="pt-BR" altLang="en-US" sz="3000" dirty="0"/>
              <a:t> do </a:t>
            </a:r>
            <a:r>
              <a:rPr lang="pt-BR" altLang="en-US" sz="3000" dirty="0" err="1"/>
              <a:t>we</a:t>
            </a:r>
            <a:r>
              <a:rPr lang="pt-BR" altLang="en-US" sz="3000" dirty="0"/>
              <a:t> </a:t>
            </a:r>
            <a:r>
              <a:rPr lang="pt-BR" altLang="en-US" sz="3000" dirty="0" err="1"/>
              <a:t>find</a:t>
            </a:r>
            <a:r>
              <a:rPr lang="pt-BR" altLang="en-US" sz="3000" dirty="0"/>
              <a:t> in </a:t>
            </a:r>
            <a:r>
              <a:rPr lang="pt-BR" altLang="en-US" sz="3000" dirty="0" err="1"/>
              <a:t>the</a:t>
            </a:r>
            <a:r>
              <a:rPr lang="pt-BR" altLang="en-US" sz="3000" dirty="0"/>
              <a:t> NT (in </a:t>
            </a:r>
            <a:r>
              <a:rPr lang="pt-BR" altLang="en-US" sz="3000" dirty="0" err="1"/>
              <a:t>Greek</a:t>
            </a:r>
            <a:r>
              <a:rPr lang="pt-BR" altLang="en-US" sz="3000" dirty="0"/>
              <a:t>) </a:t>
            </a:r>
            <a:r>
              <a:rPr lang="pt-BR" altLang="en-US" sz="3000" dirty="0" err="1"/>
              <a:t>from</a:t>
            </a:r>
            <a:r>
              <a:rPr lang="pt-BR" altLang="en-US" sz="3000" dirty="0"/>
              <a:t> </a:t>
            </a:r>
            <a:r>
              <a:rPr lang="pt-BR" altLang="en-US" sz="3000" dirty="0" err="1"/>
              <a:t>the</a:t>
            </a:r>
            <a:r>
              <a:rPr lang="pt-BR" altLang="en-US" sz="3000" dirty="0"/>
              <a:t> </a:t>
            </a:r>
            <a:r>
              <a:rPr lang="pt-BR" altLang="en-US" sz="3000" dirty="0" err="1"/>
              <a:t>mouth</a:t>
            </a:r>
            <a:r>
              <a:rPr lang="pt-BR" altLang="en-US" sz="3000" dirty="0"/>
              <a:t> </a:t>
            </a:r>
            <a:r>
              <a:rPr lang="pt-BR" altLang="en-US" sz="3000" dirty="0" err="1"/>
              <a:t>of</a:t>
            </a:r>
            <a:r>
              <a:rPr lang="pt-BR" altLang="en-US" sz="3000" dirty="0"/>
              <a:t> Jesus </a:t>
            </a:r>
            <a:r>
              <a:rPr lang="pt-BR" altLang="en-US" sz="3000" dirty="0" err="1"/>
              <a:t>Himself</a:t>
            </a:r>
            <a:r>
              <a:rPr lang="pt-BR" altLang="en-US" sz="3000" dirty="0"/>
              <a:t>?</a:t>
            </a:r>
          </a:p>
          <a:p>
            <a:pPr lvl="1"/>
            <a:r>
              <a:rPr lang="pt-BR" altLang="en-US" sz="2400" dirty="0"/>
              <a:t>“</a:t>
            </a:r>
            <a:r>
              <a:rPr lang="pt-BR" altLang="en-US" sz="2400" dirty="0" err="1"/>
              <a:t>Not</a:t>
            </a:r>
            <a:r>
              <a:rPr lang="pt-BR" altLang="en-US" sz="2400" dirty="0"/>
              <a:t> </a:t>
            </a:r>
            <a:r>
              <a:rPr lang="pt-BR" altLang="en-US" sz="2400" dirty="0" err="1"/>
              <a:t>everyone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who</a:t>
            </a:r>
            <a:r>
              <a:rPr lang="pt-BR" altLang="en-US" sz="2400" dirty="0"/>
              <a:t> </a:t>
            </a:r>
            <a:r>
              <a:rPr lang="pt-BR" altLang="en-US" sz="2400" dirty="0" err="1"/>
              <a:t>says</a:t>
            </a:r>
            <a:r>
              <a:rPr lang="pt-BR" altLang="en-US" sz="2400" dirty="0"/>
              <a:t> </a:t>
            </a:r>
            <a:r>
              <a:rPr lang="pt-BR" altLang="en-US" sz="2400" dirty="0" err="1"/>
              <a:t>to</a:t>
            </a:r>
            <a:r>
              <a:rPr lang="pt-BR" altLang="en-US" sz="2400" dirty="0"/>
              <a:t> Me, ‘</a:t>
            </a:r>
            <a:r>
              <a:rPr lang="pt-BR" altLang="en-US" sz="2400" dirty="0" err="1"/>
              <a:t>Lord</a:t>
            </a:r>
            <a:r>
              <a:rPr lang="pt-BR" altLang="en-US" sz="2400" dirty="0"/>
              <a:t>, </a:t>
            </a:r>
            <a:r>
              <a:rPr lang="pt-BR" altLang="en-US" sz="2400" dirty="0" err="1"/>
              <a:t>Lord</a:t>
            </a:r>
            <a:r>
              <a:rPr lang="pt-BR" altLang="en-US" sz="2400" dirty="0"/>
              <a:t>,’ </a:t>
            </a:r>
            <a:r>
              <a:rPr lang="pt-BR" altLang="en-US" sz="2400" dirty="0" err="1"/>
              <a:t>shall</a:t>
            </a:r>
            <a:r>
              <a:rPr lang="pt-BR" altLang="en-US" sz="2400" dirty="0"/>
              <a:t> </a:t>
            </a:r>
            <a:r>
              <a:rPr lang="pt-BR" altLang="en-US" sz="2400" dirty="0" err="1"/>
              <a:t>enter</a:t>
            </a:r>
            <a:r>
              <a:rPr lang="pt-BR" altLang="en-US" sz="2400" dirty="0"/>
              <a:t> </a:t>
            </a:r>
            <a:r>
              <a:rPr lang="pt-BR" altLang="en-US" sz="2400" dirty="0" err="1"/>
              <a:t>the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kingdom</a:t>
            </a:r>
            <a:r>
              <a:rPr lang="pt-BR" altLang="en-US" sz="2400" dirty="0"/>
              <a:t> </a:t>
            </a:r>
            <a:r>
              <a:rPr lang="pt-BR" altLang="en-US" sz="2400" dirty="0" err="1"/>
              <a:t>of</a:t>
            </a:r>
            <a:r>
              <a:rPr lang="pt-BR" altLang="en-US" sz="2400" dirty="0"/>
              <a:t> </a:t>
            </a:r>
            <a:r>
              <a:rPr lang="pt-BR" altLang="en-US" sz="2400" dirty="0" err="1"/>
              <a:t>heaven</a:t>
            </a:r>
            <a:r>
              <a:rPr lang="pt-BR" altLang="en-US" sz="2400" dirty="0"/>
              <a:t>” (Matthew 7:21)</a:t>
            </a:r>
          </a:p>
          <a:p>
            <a:pPr lvl="1"/>
            <a:r>
              <a:rPr lang="pt-BR" altLang="en-US" sz="2400" dirty="0"/>
              <a:t>“</a:t>
            </a:r>
            <a:r>
              <a:rPr lang="pt-BR" altLang="en-US" sz="2400" dirty="0" err="1"/>
              <a:t>But</a:t>
            </a:r>
            <a:r>
              <a:rPr lang="pt-BR" altLang="en-US" sz="2400" dirty="0"/>
              <a:t> </a:t>
            </a:r>
            <a:r>
              <a:rPr lang="pt-BR" altLang="en-US" sz="2400" dirty="0" err="1"/>
              <a:t>why</a:t>
            </a:r>
            <a:r>
              <a:rPr lang="pt-BR" altLang="en-US" sz="2400" dirty="0"/>
              <a:t> do </a:t>
            </a:r>
            <a:r>
              <a:rPr lang="pt-BR" altLang="en-US" sz="2400" dirty="0" err="1"/>
              <a:t>you</a:t>
            </a:r>
            <a:r>
              <a:rPr lang="pt-BR" altLang="en-US" sz="2400" dirty="0"/>
              <a:t> </a:t>
            </a:r>
            <a:r>
              <a:rPr lang="pt-BR" altLang="en-US" sz="2400" dirty="0" err="1"/>
              <a:t>call</a:t>
            </a:r>
            <a:r>
              <a:rPr lang="pt-BR" altLang="en-US" sz="2400" dirty="0"/>
              <a:t> Me ‘</a:t>
            </a:r>
            <a:r>
              <a:rPr lang="pt-BR" altLang="en-US" sz="2400" dirty="0" err="1"/>
              <a:t>Lord</a:t>
            </a:r>
            <a:r>
              <a:rPr lang="pt-BR" altLang="en-US" sz="2400" dirty="0"/>
              <a:t>, </a:t>
            </a:r>
            <a:r>
              <a:rPr lang="pt-BR" altLang="en-US" sz="2400" dirty="0" err="1"/>
              <a:t>Lord</a:t>
            </a:r>
            <a:r>
              <a:rPr lang="pt-BR" altLang="en-US" sz="2400" dirty="0"/>
              <a:t>,’ </a:t>
            </a:r>
            <a:r>
              <a:rPr lang="pt-BR" altLang="en-US" sz="2400" dirty="0" err="1"/>
              <a:t>and</a:t>
            </a:r>
            <a:r>
              <a:rPr lang="pt-BR" altLang="en-US" sz="2400" dirty="0"/>
              <a:t> do </a:t>
            </a:r>
            <a:r>
              <a:rPr lang="pt-BR" altLang="en-US" sz="2400" dirty="0" err="1"/>
              <a:t>not</a:t>
            </a:r>
            <a:r>
              <a:rPr lang="pt-BR" altLang="en-US" sz="2400" dirty="0"/>
              <a:t> do </a:t>
            </a:r>
            <a:r>
              <a:rPr lang="pt-BR" altLang="en-US" sz="2400" dirty="0" err="1"/>
              <a:t>the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things</a:t>
            </a:r>
            <a:r>
              <a:rPr lang="pt-BR" altLang="en-US" sz="2400" dirty="0"/>
              <a:t> </a:t>
            </a:r>
            <a:r>
              <a:rPr lang="pt-BR" altLang="en-US" sz="2400" dirty="0" err="1"/>
              <a:t>which</a:t>
            </a:r>
            <a:r>
              <a:rPr lang="pt-BR" altLang="en-US" sz="2400" dirty="0"/>
              <a:t> I </a:t>
            </a:r>
            <a:r>
              <a:rPr lang="pt-BR" altLang="en-US" sz="2400" dirty="0" err="1"/>
              <a:t>say</a:t>
            </a:r>
            <a:r>
              <a:rPr lang="pt-BR" altLang="en-US" sz="2400" dirty="0"/>
              <a:t>?” (Luke 6:46) </a:t>
            </a:r>
          </a:p>
        </p:txBody>
      </p:sp>
    </p:spTree>
    <p:extLst>
      <p:ext uri="{BB962C8B-B14F-4D97-AF65-F5344CB8AC3E}">
        <p14:creationId xmlns:p14="http://schemas.microsoft.com/office/powerpoint/2010/main" val="274893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17983" y="221673"/>
            <a:ext cx="7381460" cy="1281112"/>
          </a:xfrm>
        </p:spPr>
        <p:txBody>
          <a:bodyPr>
            <a:noAutofit/>
          </a:bodyPr>
          <a:lstStyle/>
          <a:p>
            <a:r>
              <a:rPr lang="pt-BR" altLang="en-US" sz="5200" b="1" dirty="0">
                <a:ln>
                  <a:noFill/>
                </a:ln>
              </a:rPr>
              <a:t>Jesus </a:t>
            </a:r>
            <a:r>
              <a:rPr lang="pt-BR" altLang="en-US" sz="5200" b="1" dirty="0" err="1">
                <a:ln>
                  <a:noFill/>
                </a:ln>
              </a:rPr>
              <a:t>Taught</a:t>
            </a:r>
            <a:r>
              <a:rPr lang="pt-BR" altLang="en-US" sz="5200" b="1" dirty="0">
                <a:ln>
                  <a:noFill/>
                </a:ln>
              </a:rPr>
              <a:t> as </a:t>
            </a:r>
            <a:r>
              <a:rPr lang="pt-BR" altLang="en-US" sz="5200" b="1" dirty="0" err="1">
                <a:ln>
                  <a:noFill/>
                </a:ln>
              </a:rPr>
              <a:t>One</a:t>
            </a:r>
            <a:r>
              <a:rPr lang="pt-BR" altLang="en-US" sz="5200" b="1" dirty="0">
                <a:ln>
                  <a:noFill/>
                </a:ln>
              </a:rPr>
              <a:t> </a:t>
            </a:r>
            <a:r>
              <a:rPr lang="pt-BR" altLang="en-US" sz="5200" b="1" dirty="0" err="1">
                <a:ln>
                  <a:noFill/>
                </a:ln>
              </a:rPr>
              <a:t>Having</a:t>
            </a:r>
            <a:r>
              <a:rPr lang="pt-BR" altLang="en-US" sz="5200" b="1" dirty="0">
                <a:ln>
                  <a:noFill/>
                </a:ln>
              </a:rPr>
              <a:t> </a:t>
            </a:r>
            <a:r>
              <a:rPr lang="pt-BR" altLang="en-US" sz="5200" b="1" dirty="0" err="1">
                <a:ln>
                  <a:noFill/>
                </a:ln>
              </a:rPr>
              <a:t>Authority</a:t>
            </a:r>
            <a:endParaRPr lang="pt-BR" altLang="en-US" sz="5200" b="1" dirty="0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905000"/>
            <a:ext cx="8070574" cy="4731327"/>
          </a:xfrm>
        </p:spPr>
        <p:txBody>
          <a:bodyPr>
            <a:normAutofit fontScale="92500" lnSpcReduction="10000"/>
          </a:bodyPr>
          <a:lstStyle/>
          <a:p>
            <a:r>
              <a:rPr lang="pt-BR" altLang="en-US" sz="3000" dirty="0"/>
              <a:t>The </a:t>
            </a:r>
            <a:r>
              <a:rPr lang="pt-BR" altLang="en-US" sz="3000" dirty="0" err="1"/>
              <a:t>reaction</a:t>
            </a:r>
            <a:r>
              <a:rPr lang="pt-BR" altLang="en-US" sz="3000" dirty="0"/>
              <a:t> </a:t>
            </a:r>
            <a:r>
              <a:rPr lang="pt-BR" altLang="en-US" sz="3000" dirty="0" err="1"/>
              <a:t>of</a:t>
            </a:r>
            <a:r>
              <a:rPr lang="pt-BR" altLang="en-US" sz="3000" dirty="0"/>
              <a:t> </a:t>
            </a:r>
            <a:r>
              <a:rPr lang="pt-BR" altLang="en-US" sz="3000" dirty="0" err="1"/>
              <a:t>the</a:t>
            </a:r>
            <a:r>
              <a:rPr lang="pt-BR" altLang="en-US" sz="3000" dirty="0"/>
              <a:t> </a:t>
            </a:r>
            <a:r>
              <a:rPr lang="pt-BR" altLang="en-US" sz="3000" dirty="0" err="1"/>
              <a:t>people</a:t>
            </a:r>
            <a:r>
              <a:rPr lang="pt-BR" altLang="en-US" sz="3000" dirty="0"/>
              <a:t> (Matthew 7:29)</a:t>
            </a:r>
          </a:p>
          <a:p>
            <a:r>
              <a:rPr lang="pt-BR" altLang="en-US" sz="3000" dirty="0" err="1"/>
              <a:t>Good</a:t>
            </a:r>
            <a:r>
              <a:rPr lang="pt-BR" altLang="en-US" sz="3000" dirty="0"/>
              <a:t> </a:t>
            </a:r>
            <a:r>
              <a:rPr lang="pt-BR" altLang="en-US" sz="3000" dirty="0" err="1"/>
              <a:t>men</a:t>
            </a:r>
            <a:r>
              <a:rPr lang="pt-BR" altLang="en-US" sz="3000" dirty="0"/>
              <a:t> </a:t>
            </a:r>
            <a:r>
              <a:rPr lang="pt-BR" altLang="en-US" sz="3000" dirty="0" err="1"/>
              <a:t>attributed</a:t>
            </a:r>
            <a:r>
              <a:rPr lang="pt-BR" altLang="en-US" sz="3000" dirty="0"/>
              <a:t> </a:t>
            </a:r>
            <a:r>
              <a:rPr lang="pt-BR" altLang="en-US" sz="3000" dirty="0" err="1"/>
              <a:t>their</a:t>
            </a:r>
            <a:r>
              <a:rPr lang="pt-BR" altLang="en-US" sz="3000" dirty="0"/>
              <a:t> </a:t>
            </a:r>
            <a:r>
              <a:rPr lang="pt-BR" altLang="en-US" sz="3000" dirty="0" err="1"/>
              <a:t>messages</a:t>
            </a:r>
            <a:r>
              <a:rPr lang="pt-BR" altLang="en-US" sz="3000" dirty="0"/>
              <a:t> </a:t>
            </a:r>
            <a:r>
              <a:rPr lang="pt-BR" altLang="en-US" sz="3000" dirty="0" err="1"/>
              <a:t>to</a:t>
            </a:r>
            <a:r>
              <a:rPr lang="pt-BR" altLang="en-US" sz="3000" dirty="0"/>
              <a:t> a </a:t>
            </a:r>
            <a:r>
              <a:rPr lang="pt-BR" altLang="en-US" sz="3000" dirty="0" err="1"/>
              <a:t>greater</a:t>
            </a:r>
            <a:r>
              <a:rPr lang="pt-BR" altLang="en-US" sz="3000" dirty="0"/>
              <a:t> </a:t>
            </a:r>
            <a:r>
              <a:rPr lang="pt-BR" altLang="en-US" sz="3000" dirty="0" err="1"/>
              <a:t>authority</a:t>
            </a:r>
            <a:endParaRPr lang="pt-BR" altLang="en-US" sz="3000" dirty="0"/>
          </a:p>
          <a:p>
            <a:r>
              <a:rPr lang="pt-BR" altLang="en-US" sz="3000" dirty="0"/>
              <a:t>Jesus </a:t>
            </a:r>
            <a:r>
              <a:rPr lang="pt-BR" altLang="en-US" sz="3000" dirty="0" err="1"/>
              <a:t>was</a:t>
            </a:r>
            <a:r>
              <a:rPr lang="pt-BR" altLang="en-US" sz="3000" dirty="0"/>
              <a:t> </a:t>
            </a:r>
            <a:r>
              <a:rPr lang="pt-BR" altLang="en-US" sz="3000" dirty="0" err="1"/>
              <a:t>different</a:t>
            </a:r>
            <a:endParaRPr lang="pt-BR" altLang="en-US" sz="3000" dirty="0"/>
          </a:p>
          <a:p>
            <a:r>
              <a:rPr lang="pt-BR" altLang="en-US" sz="3000" dirty="0"/>
              <a:t>Jesus </a:t>
            </a:r>
            <a:r>
              <a:rPr lang="pt-BR" altLang="en-US" sz="3000" dirty="0" err="1"/>
              <a:t>boldly</a:t>
            </a:r>
            <a:r>
              <a:rPr lang="pt-BR" altLang="en-US" sz="3000" dirty="0"/>
              <a:t> </a:t>
            </a:r>
            <a:r>
              <a:rPr lang="pt-BR" altLang="en-US" sz="3000" dirty="0" err="1"/>
              <a:t>claimed</a:t>
            </a:r>
            <a:r>
              <a:rPr lang="pt-BR" altLang="en-US" sz="3000" dirty="0"/>
              <a:t> </a:t>
            </a:r>
            <a:r>
              <a:rPr lang="pt-BR" altLang="en-US" sz="3000" dirty="0" err="1"/>
              <a:t>authority</a:t>
            </a:r>
            <a:endParaRPr lang="pt-BR" altLang="en-US" sz="3000" dirty="0"/>
          </a:p>
          <a:p>
            <a:r>
              <a:rPr lang="pt-BR" altLang="en-US" sz="3000" dirty="0"/>
              <a:t>He </a:t>
            </a:r>
            <a:r>
              <a:rPr lang="pt-BR" altLang="en-US" sz="3000" dirty="0" err="1"/>
              <a:t>spoke</a:t>
            </a:r>
            <a:r>
              <a:rPr lang="pt-BR" altLang="en-US" sz="3000" dirty="0"/>
              <a:t> as </a:t>
            </a:r>
            <a:r>
              <a:rPr lang="pt-BR" altLang="en-US" sz="3000" dirty="0" err="1"/>
              <a:t>one</a:t>
            </a:r>
            <a:r>
              <a:rPr lang="pt-BR" altLang="en-US" sz="3000" dirty="0"/>
              <a:t> </a:t>
            </a:r>
            <a:r>
              <a:rPr lang="pt-BR" altLang="en-US" sz="3000" dirty="0" err="1"/>
              <a:t>who</a:t>
            </a:r>
            <a:r>
              <a:rPr lang="pt-BR" altLang="en-US" sz="3000" dirty="0"/>
              <a:t> </a:t>
            </a:r>
            <a:r>
              <a:rPr lang="pt-BR" altLang="en-US" sz="3000" dirty="0" err="1"/>
              <a:t>has</a:t>
            </a:r>
            <a:r>
              <a:rPr lang="pt-BR" altLang="en-US" sz="3000" dirty="0"/>
              <a:t> </a:t>
            </a:r>
            <a:r>
              <a:rPr lang="pt-BR" altLang="en-US" sz="3000" dirty="0" err="1"/>
              <a:t>authority</a:t>
            </a:r>
            <a:r>
              <a:rPr lang="pt-BR" altLang="en-US" sz="3000" dirty="0"/>
              <a:t> </a:t>
            </a:r>
            <a:r>
              <a:rPr lang="pt-BR" altLang="en-US" sz="3000" b="1" dirty="0" err="1"/>
              <a:t>because</a:t>
            </a:r>
            <a:r>
              <a:rPr lang="pt-BR" altLang="en-US" sz="3000" b="1" dirty="0"/>
              <a:t> </a:t>
            </a:r>
            <a:r>
              <a:rPr lang="pt-BR" altLang="en-US" sz="3000" b="1" dirty="0" err="1"/>
              <a:t>he</a:t>
            </a:r>
            <a:r>
              <a:rPr lang="pt-BR" altLang="en-US" sz="3000" b="1" dirty="0"/>
              <a:t> does </a:t>
            </a:r>
            <a:r>
              <a:rPr lang="pt-BR" altLang="en-US" sz="3000" b="1" dirty="0" err="1"/>
              <a:t>have</a:t>
            </a:r>
            <a:r>
              <a:rPr lang="pt-BR" altLang="en-US" sz="3000" b="1" dirty="0"/>
              <a:t> </a:t>
            </a:r>
            <a:r>
              <a:rPr lang="pt-BR" altLang="en-US" sz="3000" b="1" dirty="0" err="1"/>
              <a:t>authority</a:t>
            </a:r>
            <a:r>
              <a:rPr lang="pt-BR" altLang="en-US" sz="3000" b="1" dirty="0"/>
              <a:t>!</a:t>
            </a:r>
          </a:p>
          <a:p>
            <a:pPr lvl="1"/>
            <a:r>
              <a:rPr lang="pt-BR" altLang="en-US" sz="2600" dirty="0"/>
              <a:t>He </a:t>
            </a:r>
            <a:r>
              <a:rPr lang="pt-BR" altLang="en-US" sz="2600" dirty="0" err="1"/>
              <a:t>brought</a:t>
            </a:r>
            <a:r>
              <a:rPr lang="pt-BR" altLang="en-US" sz="2600" dirty="0"/>
              <a:t> a new </a:t>
            </a:r>
            <a:r>
              <a:rPr lang="pt-BR" altLang="en-US" sz="2600" dirty="0" err="1"/>
              <a:t>doctrine</a:t>
            </a:r>
            <a:r>
              <a:rPr lang="pt-BR" altLang="en-US" sz="2600" dirty="0"/>
              <a:t> (Mark 1:22,27)</a:t>
            </a:r>
          </a:p>
          <a:p>
            <a:pPr lvl="1"/>
            <a:r>
              <a:rPr lang="pt-BR" altLang="en-US" sz="2600" dirty="0" err="1"/>
              <a:t>We</a:t>
            </a:r>
            <a:r>
              <a:rPr lang="pt-BR" altLang="en-US" sz="2600" dirty="0"/>
              <a:t> </a:t>
            </a:r>
            <a:r>
              <a:rPr lang="pt-BR" altLang="en-US" sz="2600" dirty="0" err="1"/>
              <a:t>will</a:t>
            </a:r>
            <a:r>
              <a:rPr lang="pt-BR" altLang="en-US" sz="2600" dirty="0"/>
              <a:t> </a:t>
            </a:r>
            <a:r>
              <a:rPr lang="pt-BR" altLang="en-US" sz="2600" dirty="0" err="1"/>
              <a:t>be</a:t>
            </a:r>
            <a:r>
              <a:rPr lang="pt-BR" altLang="en-US" sz="2600" dirty="0"/>
              <a:t> </a:t>
            </a:r>
            <a:r>
              <a:rPr lang="pt-BR" altLang="en-US" sz="2600" dirty="0" err="1"/>
              <a:t>judged</a:t>
            </a:r>
            <a:r>
              <a:rPr lang="pt-BR" altLang="en-US" sz="2600" dirty="0"/>
              <a:t> </a:t>
            </a:r>
            <a:r>
              <a:rPr lang="pt-BR" altLang="en-US" sz="2600" dirty="0" err="1"/>
              <a:t>by</a:t>
            </a:r>
            <a:r>
              <a:rPr lang="pt-BR" altLang="en-US" sz="2600" dirty="0"/>
              <a:t> His </a:t>
            </a:r>
            <a:r>
              <a:rPr lang="pt-BR" altLang="en-US" sz="2600" dirty="0" err="1"/>
              <a:t>word</a:t>
            </a:r>
            <a:r>
              <a:rPr lang="pt-BR" altLang="en-US" sz="2600" dirty="0"/>
              <a:t> (John 12:48)</a:t>
            </a:r>
          </a:p>
          <a:p>
            <a:pPr lvl="1"/>
            <a:r>
              <a:rPr lang="pt-BR" altLang="en-US" sz="2600" dirty="0" err="1"/>
              <a:t>We</a:t>
            </a:r>
            <a:r>
              <a:rPr lang="pt-BR" altLang="en-US" sz="2600" dirty="0"/>
              <a:t> </a:t>
            </a:r>
            <a:r>
              <a:rPr lang="pt-BR" altLang="en-US" sz="2600" dirty="0" err="1"/>
              <a:t>should</a:t>
            </a:r>
            <a:r>
              <a:rPr lang="pt-BR" altLang="en-US" sz="2600" dirty="0"/>
              <a:t> </a:t>
            </a:r>
            <a:r>
              <a:rPr lang="pt-BR" altLang="en-US" sz="2600" dirty="0" err="1"/>
              <a:t>hear</a:t>
            </a:r>
            <a:r>
              <a:rPr lang="pt-BR" altLang="en-US" sz="2600" dirty="0"/>
              <a:t> His </a:t>
            </a:r>
            <a:r>
              <a:rPr lang="pt-BR" altLang="en-US" sz="2600" dirty="0" err="1"/>
              <a:t>voice</a:t>
            </a:r>
            <a:r>
              <a:rPr lang="pt-BR" altLang="en-US" sz="2600" dirty="0"/>
              <a:t> (Matthew 17:5)</a:t>
            </a:r>
            <a:endParaRPr lang="pt-BR" altLang="en-US" sz="2600" b="1" dirty="0"/>
          </a:p>
          <a:p>
            <a:endParaRPr lang="pt-B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99316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23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0865" y="105507"/>
            <a:ext cx="7487478" cy="1280890"/>
          </a:xfrm>
        </p:spPr>
        <p:txBody>
          <a:bodyPr>
            <a:noAutofit/>
          </a:bodyPr>
          <a:lstStyle/>
          <a:p>
            <a:r>
              <a:rPr lang="pt-BR" sz="5600" b="1" dirty="0"/>
              <a:t>Jesus, </a:t>
            </a:r>
            <a:r>
              <a:rPr lang="pt-BR" sz="5600" b="1" dirty="0" err="1"/>
              <a:t>being</a:t>
            </a:r>
            <a:r>
              <a:rPr lang="pt-BR" sz="5600" b="1" dirty="0"/>
              <a:t> </a:t>
            </a:r>
            <a:r>
              <a:rPr lang="pt-BR" sz="5600" b="1" dirty="0" err="1"/>
              <a:t>God</a:t>
            </a:r>
            <a:r>
              <a:rPr lang="pt-BR" sz="5600" b="1" dirty="0"/>
              <a:t>, </a:t>
            </a:r>
            <a:br>
              <a:rPr lang="pt-BR" sz="5600" b="1" dirty="0"/>
            </a:br>
            <a:r>
              <a:rPr lang="pt-BR" sz="5600" b="1" dirty="0" err="1"/>
              <a:t>is</a:t>
            </a:r>
            <a:r>
              <a:rPr lang="pt-BR" sz="5600" b="1" dirty="0"/>
              <a:t> </a:t>
            </a:r>
            <a:r>
              <a:rPr lang="pt-BR" sz="5600" b="1" dirty="0" err="1"/>
              <a:t>the</a:t>
            </a:r>
            <a:r>
              <a:rPr lang="pt-BR" sz="5600" b="1" dirty="0"/>
              <a:t> </a:t>
            </a:r>
            <a:r>
              <a:rPr lang="pt-BR" sz="5600" b="1" dirty="0" err="1"/>
              <a:t>Only</a:t>
            </a:r>
            <a:r>
              <a:rPr lang="pt-BR" sz="5600" b="1" dirty="0"/>
              <a:t> </a:t>
            </a:r>
            <a:r>
              <a:rPr lang="pt-BR" sz="5600" b="1" dirty="0" err="1"/>
              <a:t>Savior</a:t>
            </a:r>
            <a:endParaRPr lang="en-US" sz="5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2852" y="2080591"/>
            <a:ext cx="8163339" cy="4399722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 err="1"/>
              <a:t>Acts</a:t>
            </a:r>
            <a:r>
              <a:rPr lang="pt-BR" sz="4000" dirty="0"/>
              <a:t> 4:12 – Jesus </a:t>
            </a:r>
            <a:r>
              <a:rPr lang="pt-BR" sz="4000" dirty="0" err="1"/>
              <a:t>is</a:t>
            </a:r>
            <a:r>
              <a:rPr lang="pt-BR" sz="4000" dirty="0"/>
              <a:t> </a:t>
            </a:r>
            <a:r>
              <a:rPr lang="pt-BR" sz="4000" dirty="0" err="1"/>
              <a:t>the</a:t>
            </a:r>
            <a:r>
              <a:rPr lang="pt-BR" sz="4000" dirty="0"/>
              <a:t> </a:t>
            </a:r>
            <a:r>
              <a:rPr lang="pt-BR" sz="4000" dirty="0" err="1"/>
              <a:t>only</a:t>
            </a:r>
            <a:r>
              <a:rPr lang="pt-BR" sz="4000" dirty="0"/>
              <a:t> </a:t>
            </a:r>
            <a:r>
              <a:rPr lang="pt-BR" sz="4000" dirty="0" err="1"/>
              <a:t>Savior</a:t>
            </a:r>
            <a:endParaRPr lang="pt-BR" sz="4000" dirty="0"/>
          </a:p>
          <a:p>
            <a:r>
              <a:rPr lang="pt-BR" sz="4000" dirty="0" err="1"/>
              <a:t>How</a:t>
            </a:r>
            <a:r>
              <a:rPr lang="pt-BR" sz="4000" dirty="0"/>
              <a:t> </a:t>
            </a:r>
            <a:r>
              <a:rPr lang="pt-BR" sz="4000" dirty="0" err="1"/>
              <a:t>would</a:t>
            </a:r>
            <a:r>
              <a:rPr lang="pt-BR" sz="4000" dirty="0"/>
              <a:t> </a:t>
            </a:r>
            <a:r>
              <a:rPr lang="pt-BR" sz="4000" dirty="0" err="1"/>
              <a:t>that</a:t>
            </a:r>
            <a:r>
              <a:rPr lang="pt-BR" sz="4000" dirty="0"/>
              <a:t> </a:t>
            </a:r>
            <a:r>
              <a:rPr lang="pt-BR" sz="4000" dirty="0" err="1"/>
              <a:t>sound</a:t>
            </a:r>
            <a:r>
              <a:rPr lang="pt-BR" sz="4000" dirty="0"/>
              <a:t> </a:t>
            </a:r>
            <a:r>
              <a:rPr lang="pt-BR" sz="4000" dirty="0" err="1"/>
              <a:t>to</a:t>
            </a:r>
            <a:r>
              <a:rPr lang="pt-BR" sz="4000" dirty="0"/>
              <a:t> </a:t>
            </a:r>
            <a:r>
              <a:rPr lang="pt-BR" sz="4000" dirty="0" err="1"/>
              <a:t>the</a:t>
            </a:r>
            <a:r>
              <a:rPr lang="pt-BR" sz="4000" dirty="0"/>
              <a:t> </a:t>
            </a:r>
            <a:r>
              <a:rPr lang="pt-BR" sz="4000" dirty="0" err="1"/>
              <a:t>Jews</a:t>
            </a:r>
            <a:r>
              <a:rPr lang="pt-BR" sz="4000" dirty="0"/>
              <a:t>?</a:t>
            </a:r>
          </a:p>
          <a:p>
            <a:pPr lvl="1"/>
            <a:r>
              <a:rPr lang="pt-BR" sz="3600" dirty="0" err="1"/>
              <a:t>Isaiah</a:t>
            </a:r>
            <a:r>
              <a:rPr lang="pt-BR" sz="3600" dirty="0"/>
              <a:t> 43:10-12</a:t>
            </a:r>
          </a:p>
          <a:p>
            <a:pPr lvl="1"/>
            <a:r>
              <a:rPr lang="pt-BR" sz="3600" dirty="0" err="1"/>
              <a:t>Contrast</a:t>
            </a:r>
            <a:r>
              <a:rPr lang="pt-BR" sz="3600" dirty="0"/>
              <a:t> </a:t>
            </a:r>
            <a:r>
              <a:rPr lang="pt-BR" sz="3600" dirty="0" err="1"/>
              <a:t>between</a:t>
            </a:r>
            <a:r>
              <a:rPr lang="pt-BR" sz="3600" dirty="0"/>
              <a:t> </a:t>
            </a:r>
            <a:r>
              <a:rPr lang="pt-BR" sz="3600" dirty="0" err="1"/>
              <a:t>God</a:t>
            </a:r>
            <a:r>
              <a:rPr lang="pt-BR" sz="3600" dirty="0"/>
              <a:t> </a:t>
            </a:r>
            <a:r>
              <a:rPr lang="pt-BR" sz="3600" dirty="0" err="1"/>
              <a:t>and</a:t>
            </a:r>
            <a:r>
              <a:rPr lang="pt-BR" sz="3600" dirty="0"/>
              <a:t> </a:t>
            </a:r>
            <a:r>
              <a:rPr lang="pt-BR" sz="3600" dirty="0" err="1"/>
              <a:t>gods</a:t>
            </a:r>
            <a:r>
              <a:rPr lang="pt-BR" sz="3600" dirty="0"/>
              <a:t>, </a:t>
            </a:r>
            <a:r>
              <a:rPr lang="pt-BR" sz="3600" dirty="0" err="1"/>
              <a:t>not</a:t>
            </a:r>
            <a:r>
              <a:rPr lang="pt-BR" sz="3600" dirty="0"/>
              <a:t> </a:t>
            </a:r>
            <a:r>
              <a:rPr lang="pt-BR" sz="3600" dirty="0" err="1"/>
              <a:t>between</a:t>
            </a:r>
            <a:r>
              <a:rPr lang="pt-BR" sz="3600" dirty="0"/>
              <a:t> </a:t>
            </a:r>
            <a:r>
              <a:rPr lang="pt-BR" sz="3600" dirty="0" err="1"/>
              <a:t>Father</a:t>
            </a:r>
            <a:r>
              <a:rPr lang="pt-BR" sz="3600" dirty="0"/>
              <a:t> </a:t>
            </a:r>
            <a:r>
              <a:rPr lang="pt-BR" sz="3600" dirty="0" err="1"/>
              <a:t>and</a:t>
            </a:r>
            <a:r>
              <a:rPr lang="pt-BR" sz="3600" dirty="0"/>
              <a:t> </a:t>
            </a:r>
            <a:r>
              <a:rPr lang="pt-BR" sz="3600" dirty="0" err="1"/>
              <a:t>Son</a:t>
            </a:r>
            <a:endParaRPr lang="pt-BR" sz="3600" dirty="0"/>
          </a:p>
          <a:p>
            <a:pPr lvl="1"/>
            <a:r>
              <a:rPr lang="pt-BR" sz="3600" dirty="0"/>
              <a:t>The </a:t>
            </a:r>
            <a:r>
              <a:rPr lang="pt-BR" sz="3600" dirty="0" err="1"/>
              <a:t>necessary</a:t>
            </a:r>
            <a:r>
              <a:rPr lang="pt-BR" sz="3600" dirty="0"/>
              <a:t> </a:t>
            </a:r>
            <a:r>
              <a:rPr lang="pt-BR" sz="3600" dirty="0" err="1"/>
              <a:t>conclusion</a:t>
            </a:r>
            <a:r>
              <a:rPr lang="pt-BR" sz="3600" dirty="0"/>
              <a:t> </a:t>
            </a:r>
            <a:r>
              <a:rPr lang="pt-BR" sz="3600" dirty="0" err="1"/>
              <a:t>about</a:t>
            </a:r>
            <a:r>
              <a:rPr lang="pt-BR" sz="3600" dirty="0"/>
              <a:t>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exalted</a:t>
            </a:r>
            <a:r>
              <a:rPr lang="pt-BR" sz="3600" dirty="0"/>
              <a:t> position </a:t>
            </a:r>
            <a:r>
              <a:rPr lang="pt-BR" sz="3600" dirty="0" err="1"/>
              <a:t>of</a:t>
            </a:r>
            <a:r>
              <a:rPr lang="pt-BR" sz="3600" dirty="0"/>
              <a:t> Jesus,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divine</a:t>
            </a:r>
            <a:r>
              <a:rPr lang="pt-BR" sz="3600" dirty="0"/>
              <a:t> </a:t>
            </a:r>
            <a:r>
              <a:rPr lang="pt-BR" sz="3600" dirty="0" err="1"/>
              <a:t>Savior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1860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F05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84313" y="568036"/>
            <a:ext cx="8335617" cy="58327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Jesus said: “I told you that you would die in your sins. Yes, if you don’t believe that I Am, you will die in your sins.”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(John 8:24, ERV) 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He </a:t>
            </a:r>
            <a:r>
              <a:rPr lang="pt-BR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is</a:t>
            </a:r>
            <a:r>
              <a:rPr lang="pt-B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pt-BR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the</a:t>
            </a:r>
            <a:r>
              <a:rPr lang="pt-B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 ONLY </a:t>
            </a:r>
            <a:r>
              <a:rPr lang="pt-BR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Answer</a:t>
            </a:r>
            <a:r>
              <a:rPr lang="pt-B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!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92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243" y="279554"/>
            <a:ext cx="7354957" cy="1280890"/>
          </a:xfrm>
        </p:spPr>
        <p:txBody>
          <a:bodyPr>
            <a:noAutofit/>
          </a:bodyPr>
          <a:lstStyle/>
          <a:p>
            <a:r>
              <a:rPr lang="pt-BR" sz="5000" b="1" dirty="0"/>
              <a:t>The Fundamental </a:t>
            </a:r>
            <a:r>
              <a:rPr lang="pt-BR" sz="5000" b="1" dirty="0" err="1"/>
              <a:t>Message</a:t>
            </a:r>
            <a:r>
              <a:rPr lang="pt-BR" sz="5000" b="1" dirty="0"/>
              <a:t> </a:t>
            </a:r>
            <a:r>
              <a:rPr lang="pt-BR" sz="5000" b="1" dirty="0" err="1"/>
              <a:t>of</a:t>
            </a:r>
            <a:r>
              <a:rPr lang="pt-BR" sz="5000" b="1" dirty="0"/>
              <a:t> </a:t>
            </a:r>
            <a:r>
              <a:rPr lang="pt-BR" sz="5000" b="1" dirty="0" err="1"/>
              <a:t>the</a:t>
            </a:r>
            <a:r>
              <a:rPr lang="pt-BR" sz="5000" b="1" dirty="0"/>
              <a:t> Gospel</a:t>
            </a:r>
            <a:endParaRPr lang="en-US" sz="5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1062" y="2584174"/>
            <a:ext cx="8388625" cy="3988904"/>
          </a:xfrm>
        </p:spPr>
        <p:txBody>
          <a:bodyPr>
            <a:normAutofit/>
          </a:bodyPr>
          <a:lstStyle/>
          <a:p>
            <a:r>
              <a:rPr lang="pt-BR" sz="3200" dirty="0" err="1"/>
              <a:t>Changing</a:t>
            </a:r>
            <a:r>
              <a:rPr lang="pt-BR" sz="3200" dirty="0"/>
              <a:t> times </a:t>
            </a:r>
            <a:r>
              <a:rPr lang="pt-BR" sz="3200" dirty="0" err="1"/>
              <a:t>and</a:t>
            </a:r>
            <a:r>
              <a:rPr lang="pt-BR" sz="3200" dirty="0"/>
              <a:t> </a:t>
            </a:r>
            <a:r>
              <a:rPr lang="pt-BR" sz="3200" dirty="0" err="1"/>
              <a:t>the</a:t>
            </a:r>
            <a:r>
              <a:rPr lang="pt-BR" sz="3200" dirty="0"/>
              <a:t> </a:t>
            </a:r>
            <a:r>
              <a:rPr lang="pt-BR" sz="3200" dirty="0" err="1"/>
              <a:t>need</a:t>
            </a:r>
            <a:r>
              <a:rPr lang="pt-BR" sz="3200" dirty="0"/>
              <a:t> </a:t>
            </a:r>
            <a:r>
              <a:rPr lang="pt-BR" sz="3200" dirty="0" err="1"/>
              <a:t>to</a:t>
            </a:r>
            <a:r>
              <a:rPr lang="pt-BR" sz="3200" dirty="0"/>
              <a:t> </a:t>
            </a:r>
            <a:r>
              <a:rPr lang="pt-BR" sz="3200" dirty="0" err="1"/>
              <a:t>address</a:t>
            </a:r>
            <a:r>
              <a:rPr lang="pt-BR" sz="3200" dirty="0"/>
              <a:t> </a:t>
            </a:r>
            <a:r>
              <a:rPr lang="pt-BR" sz="3200" dirty="0" err="1"/>
              <a:t>current</a:t>
            </a:r>
            <a:r>
              <a:rPr lang="pt-BR" sz="3200" dirty="0"/>
              <a:t> </a:t>
            </a:r>
            <a:r>
              <a:rPr lang="pt-BR" sz="3200" dirty="0" err="1"/>
              <a:t>questions</a:t>
            </a:r>
            <a:endParaRPr lang="pt-BR" sz="3200" dirty="0"/>
          </a:p>
          <a:p>
            <a:pPr lvl="1"/>
            <a:r>
              <a:rPr lang="pt-BR" sz="3000" dirty="0" err="1"/>
              <a:t>Stuck</a:t>
            </a:r>
            <a:r>
              <a:rPr lang="pt-BR" sz="3000" dirty="0"/>
              <a:t> in </a:t>
            </a:r>
            <a:r>
              <a:rPr lang="pt-BR" sz="3000" dirty="0" err="1"/>
              <a:t>the</a:t>
            </a:r>
            <a:r>
              <a:rPr lang="pt-BR" sz="3000" dirty="0"/>
              <a:t> 1950s?</a:t>
            </a:r>
          </a:p>
          <a:p>
            <a:pPr lvl="1"/>
            <a:r>
              <a:rPr lang="pt-BR" sz="3000" dirty="0" err="1"/>
              <a:t>Seduced</a:t>
            </a:r>
            <a:r>
              <a:rPr lang="pt-BR" sz="3000" dirty="0"/>
              <a:t> </a:t>
            </a:r>
            <a:r>
              <a:rPr lang="pt-BR" sz="3000" dirty="0" err="1"/>
              <a:t>by</a:t>
            </a:r>
            <a:r>
              <a:rPr lang="pt-BR" sz="3000" dirty="0"/>
              <a:t> </a:t>
            </a:r>
            <a:r>
              <a:rPr lang="pt-BR" sz="3000" dirty="0" err="1"/>
              <a:t>postmodern</a:t>
            </a:r>
            <a:r>
              <a:rPr lang="pt-BR" sz="3000" dirty="0"/>
              <a:t> pluralismo?</a:t>
            </a:r>
          </a:p>
          <a:p>
            <a:r>
              <a:rPr lang="pt-BR" sz="3200" dirty="0"/>
              <a:t>Real </a:t>
            </a:r>
            <a:r>
              <a:rPr lang="pt-BR" sz="3200" dirty="0" err="1"/>
              <a:t>needs</a:t>
            </a:r>
            <a:r>
              <a:rPr lang="pt-BR" sz="3200" dirty="0"/>
              <a:t>, </a:t>
            </a:r>
            <a:r>
              <a:rPr lang="pt-BR" sz="3200" dirty="0" err="1"/>
              <a:t>not</a:t>
            </a:r>
            <a:r>
              <a:rPr lang="pt-BR" sz="3200" dirty="0"/>
              <a:t> </a:t>
            </a:r>
            <a:r>
              <a:rPr lang="pt-BR" sz="3200" dirty="0" err="1"/>
              <a:t>necessarily</a:t>
            </a:r>
            <a:r>
              <a:rPr lang="pt-BR" sz="3200" dirty="0"/>
              <a:t> “</a:t>
            </a:r>
            <a:r>
              <a:rPr lang="pt-BR" sz="3200" dirty="0" err="1"/>
              <a:t>felt</a:t>
            </a:r>
            <a:r>
              <a:rPr lang="pt-BR" sz="3200" dirty="0"/>
              <a:t> </a:t>
            </a:r>
            <a:r>
              <a:rPr lang="pt-BR" sz="3200" dirty="0" err="1"/>
              <a:t>needs</a:t>
            </a:r>
            <a:r>
              <a:rPr lang="pt-BR" sz="3200" dirty="0"/>
              <a:t>”</a:t>
            </a:r>
          </a:p>
          <a:p>
            <a:endParaRPr lang="en-US" sz="3600" dirty="0"/>
          </a:p>
        </p:txBody>
      </p:sp>
      <p:sp>
        <p:nvSpPr>
          <p:cNvPr id="4" name="Estrela: 12 Pontas 3"/>
          <p:cNvSpPr/>
          <p:nvPr/>
        </p:nvSpPr>
        <p:spPr>
          <a:xfrm rot="20827607">
            <a:off x="2324680" y="1636114"/>
            <a:ext cx="6983897" cy="4923184"/>
          </a:xfrm>
          <a:prstGeom prst="star12">
            <a:avLst/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err="1">
                <a:solidFill>
                  <a:srgbClr val="FFFF00"/>
                </a:solidFill>
              </a:rPr>
              <a:t>To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be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saved</a:t>
            </a:r>
            <a:r>
              <a:rPr lang="pt-BR" sz="3200" b="1" dirty="0">
                <a:solidFill>
                  <a:srgbClr val="FFFF00"/>
                </a:solidFill>
              </a:rPr>
              <a:t>, it </a:t>
            </a:r>
            <a:r>
              <a:rPr lang="pt-BR" sz="3200" b="1" dirty="0" err="1">
                <a:solidFill>
                  <a:srgbClr val="FFFF00"/>
                </a:solidFill>
              </a:rPr>
              <a:t>is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absolutely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essential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to</a:t>
            </a:r>
            <a:r>
              <a:rPr lang="pt-BR" sz="3200" b="1" dirty="0">
                <a:solidFill>
                  <a:srgbClr val="FFFF00"/>
                </a:solidFill>
              </a:rPr>
              <a:t> come </a:t>
            </a:r>
            <a:r>
              <a:rPr lang="pt-BR" sz="3200" b="1" dirty="0" err="1">
                <a:solidFill>
                  <a:srgbClr val="FFFF00"/>
                </a:solidFill>
              </a:rPr>
              <a:t>to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believe</a:t>
            </a:r>
            <a:r>
              <a:rPr lang="pt-BR" sz="3200" b="1" dirty="0">
                <a:solidFill>
                  <a:srgbClr val="FFFF00"/>
                </a:solidFill>
              </a:rPr>
              <a:t> in Jesus, </a:t>
            </a:r>
            <a:r>
              <a:rPr lang="pt-BR" sz="3200" b="1" dirty="0" err="1">
                <a:solidFill>
                  <a:srgbClr val="FFFF00"/>
                </a:solidFill>
              </a:rPr>
              <a:t>the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Divine</a:t>
            </a:r>
            <a:r>
              <a:rPr lang="pt-BR" sz="3200" b="1" dirty="0">
                <a:solidFill>
                  <a:srgbClr val="FFFF00"/>
                </a:solidFill>
              </a:rPr>
              <a:t> </a:t>
            </a:r>
            <a:r>
              <a:rPr lang="pt-BR" sz="3200" b="1" dirty="0" err="1">
                <a:solidFill>
                  <a:srgbClr val="FFFF00"/>
                </a:solidFill>
              </a:rPr>
              <a:t>Savior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71055"/>
            <a:ext cx="9144000" cy="733944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8642" y="4048960"/>
            <a:ext cx="7354717" cy="2262781"/>
          </a:xfrm>
        </p:spPr>
        <p:txBody>
          <a:bodyPr/>
          <a:lstStyle/>
          <a:p>
            <a:r>
              <a:rPr lang="pt-BR" b="1" dirty="0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The </a:t>
            </a:r>
            <a:r>
              <a:rPr lang="pt-BR" b="1" dirty="0" err="1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Deity</a:t>
            </a:r>
            <a:r>
              <a:rPr lang="pt-BR" b="1" dirty="0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pt-BR" b="1" dirty="0" err="1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and</a:t>
            </a:r>
            <a:r>
              <a:rPr lang="pt-BR" b="1" dirty="0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/>
            </a:r>
            <a:br>
              <a:rPr lang="pt-BR" b="1" dirty="0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</a:br>
            <a:r>
              <a:rPr lang="pt-BR" b="1" dirty="0" err="1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Greatness</a:t>
            </a:r>
            <a:r>
              <a:rPr lang="pt-BR" b="1" dirty="0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pt-BR" b="1" dirty="0" err="1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of</a:t>
            </a:r>
            <a:r>
              <a:rPr lang="pt-BR" b="1" dirty="0">
                <a:ln w="1905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FF00"/>
                </a:solidFill>
              </a:rPr>
              <a:t> Jesus</a:t>
            </a:r>
            <a:endParaRPr lang="en-US" b="1" dirty="0">
              <a:ln w="19050">
                <a:solidFill>
                  <a:schemeClr val="accent1">
                    <a:shade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5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4">
                <a:lumMod val="40000"/>
                <a:lumOff val="60000"/>
              </a:schemeClr>
            </a:gs>
            <a:gs pos="100000">
              <a:srgbClr val="FFC000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014" y="485335"/>
            <a:ext cx="8547598" cy="1280890"/>
          </a:xfrm>
        </p:spPr>
        <p:txBody>
          <a:bodyPr>
            <a:normAutofit/>
          </a:bodyPr>
          <a:lstStyle/>
          <a:p>
            <a:r>
              <a:rPr lang="pt-BR" sz="4800" b="1" dirty="0"/>
              <a:t>The </a:t>
            </a:r>
            <a:r>
              <a:rPr lang="pt-BR" sz="4800" b="1" dirty="0" err="1"/>
              <a:t>Challenges</a:t>
            </a:r>
            <a:r>
              <a:rPr lang="pt-BR" sz="4800" b="1" dirty="0"/>
              <a:t> </a:t>
            </a:r>
            <a:r>
              <a:rPr lang="pt-BR" sz="4800" b="1" dirty="0" err="1"/>
              <a:t>We</a:t>
            </a:r>
            <a:r>
              <a:rPr lang="pt-BR" sz="4800" b="1" dirty="0"/>
              <a:t> Face</a:t>
            </a:r>
            <a:endParaRPr lang="en-US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6162" y="1688123"/>
            <a:ext cx="7983939" cy="4684542"/>
          </a:xfrm>
        </p:spPr>
        <p:txBody>
          <a:bodyPr>
            <a:normAutofit lnSpcReduction="10000"/>
          </a:bodyPr>
          <a:lstStyle/>
          <a:p>
            <a:r>
              <a:rPr lang="pt-BR" sz="4000" dirty="0" err="1"/>
              <a:t>Ressurgence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Gnosticism</a:t>
            </a:r>
            <a:endParaRPr lang="pt-BR" sz="4000" dirty="0"/>
          </a:p>
          <a:p>
            <a:r>
              <a:rPr lang="pt-BR" sz="4000" dirty="0" err="1"/>
              <a:t>Attraction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</a:t>
            </a:r>
            <a:r>
              <a:rPr lang="pt-BR" sz="4000" dirty="0" err="1"/>
              <a:t>conspiracy</a:t>
            </a:r>
            <a:r>
              <a:rPr lang="pt-BR" sz="4000" dirty="0"/>
              <a:t> </a:t>
            </a:r>
            <a:r>
              <a:rPr lang="pt-BR" sz="4000" dirty="0" err="1"/>
              <a:t>theories</a:t>
            </a:r>
            <a:endParaRPr lang="pt-BR" sz="4000" dirty="0"/>
          </a:p>
          <a:p>
            <a:r>
              <a:rPr lang="pt-BR" sz="4000" dirty="0" err="1"/>
              <a:t>Desire</a:t>
            </a:r>
            <a:r>
              <a:rPr lang="pt-BR" sz="4000" dirty="0"/>
              <a:t> </a:t>
            </a:r>
            <a:r>
              <a:rPr lang="pt-BR" sz="4000" dirty="0" err="1"/>
              <a:t>to</a:t>
            </a:r>
            <a:r>
              <a:rPr lang="pt-BR" sz="4000" dirty="0"/>
              <a:t> </a:t>
            </a:r>
            <a:r>
              <a:rPr lang="pt-BR" sz="4000" dirty="0" err="1"/>
              <a:t>present</a:t>
            </a:r>
            <a:r>
              <a:rPr lang="pt-BR" sz="4000" dirty="0"/>
              <a:t> a </a:t>
            </a:r>
            <a:r>
              <a:rPr lang="pt-BR" sz="4000" dirty="0" err="1"/>
              <a:t>sanitized</a:t>
            </a:r>
            <a:r>
              <a:rPr lang="pt-BR" sz="4000" dirty="0"/>
              <a:t>, </a:t>
            </a:r>
            <a:r>
              <a:rPr lang="pt-BR" sz="4000" dirty="0" err="1"/>
              <a:t>politically</a:t>
            </a:r>
            <a:r>
              <a:rPr lang="pt-BR" sz="4000" dirty="0"/>
              <a:t> </a:t>
            </a:r>
            <a:r>
              <a:rPr lang="pt-BR" sz="4000" dirty="0" err="1"/>
              <a:t>correct</a:t>
            </a:r>
            <a:r>
              <a:rPr lang="pt-BR" sz="4000" dirty="0"/>
              <a:t> Jesus</a:t>
            </a:r>
          </a:p>
          <a:p>
            <a:r>
              <a:rPr lang="pt-BR" sz="4000" dirty="0" err="1"/>
              <a:t>Subtle</a:t>
            </a:r>
            <a:r>
              <a:rPr lang="pt-BR" sz="4000" dirty="0"/>
              <a:t> </a:t>
            </a:r>
            <a:r>
              <a:rPr lang="pt-BR" sz="4000" dirty="0" err="1"/>
              <a:t>influences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Hollywood</a:t>
            </a:r>
          </a:p>
          <a:p>
            <a:r>
              <a:rPr lang="pt-BR" sz="4000" dirty="0" err="1"/>
              <a:t>Selfish</a:t>
            </a:r>
            <a:r>
              <a:rPr lang="pt-BR" sz="4000" dirty="0"/>
              <a:t> </a:t>
            </a:r>
            <a:r>
              <a:rPr lang="pt-BR" sz="4000" dirty="0" err="1"/>
              <a:t>desires</a:t>
            </a:r>
            <a:r>
              <a:rPr lang="pt-BR" sz="4000" dirty="0"/>
              <a:t> </a:t>
            </a:r>
            <a:r>
              <a:rPr lang="pt-BR" sz="4000" dirty="0" err="1"/>
              <a:t>to</a:t>
            </a:r>
            <a:r>
              <a:rPr lang="pt-BR" sz="4000" dirty="0"/>
              <a:t> </a:t>
            </a:r>
            <a:r>
              <a:rPr lang="pt-BR" sz="4000" dirty="0" err="1"/>
              <a:t>be</a:t>
            </a:r>
            <a:r>
              <a:rPr lang="pt-BR" sz="4000" dirty="0"/>
              <a:t> </a:t>
            </a:r>
            <a:r>
              <a:rPr lang="pt-BR" sz="4000" dirty="0" err="1"/>
              <a:t>free</a:t>
            </a:r>
            <a:r>
              <a:rPr lang="pt-BR" sz="4000" dirty="0"/>
              <a:t> </a:t>
            </a:r>
            <a:r>
              <a:rPr lang="pt-BR" sz="4000" dirty="0" err="1"/>
              <a:t>of</a:t>
            </a:r>
            <a:r>
              <a:rPr lang="pt-BR" sz="4000" dirty="0"/>
              <a:t> Jesus´ </a:t>
            </a:r>
            <a:r>
              <a:rPr lang="pt-BR" sz="4000" dirty="0" err="1"/>
              <a:t>rule</a:t>
            </a:r>
            <a:endParaRPr lang="pt-BR" sz="4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437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chemeClr val="accent4">
                <a:lumMod val="40000"/>
                <a:lumOff val="60000"/>
              </a:schemeClr>
            </a:gs>
            <a:gs pos="100000">
              <a:srgbClr val="FFC000"/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975" y="407233"/>
            <a:ext cx="7460974" cy="1280890"/>
          </a:xfrm>
        </p:spPr>
        <p:txBody>
          <a:bodyPr>
            <a:normAutofit fontScale="90000"/>
          </a:bodyPr>
          <a:lstStyle/>
          <a:p>
            <a:r>
              <a:rPr lang="pt-BR" sz="6000" b="1" dirty="0" err="1"/>
              <a:t>Many</a:t>
            </a:r>
            <a:r>
              <a:rPr lang="pt-BR" sz="6000" b="1" dirty="0"/>
              <a:t> </a:t>
            </a:r>
            <a:r>
              <a:rPr lang="pt-BR" sz="6000" b="1" dirty="0" err="1"/>
              <a:t>ways</a:t>
            </a:r>
            <a:r>
              <a:rPr lang="pt-BR" sz="6000" b="1" dirty="0"/>
              <a:t> </a:t>
            </a:r>
            <a:r>
              <a:rPr lang="pt-BR" sz="6000" b="1" dirty="0" err="1"/>
              <a:t>to</a:t>
            </a:r>
            <a:r>
              <a:rPr lang="pt-BR" sz="6000" b="1" dirty="0"/>
              <a:t> </a:t>
            </a:r>
            <a:r>
              <a:rPr lang="pt-BR" sz="6000" b="1" dirty="0" err="1"/>
              <a:t>answer</a:t>
            </a:r>
            <a:endParaRPr lang="en-US" sz="6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8384" y="1497496"/>
            <a:ext cx="8017566" cy="5360504"/>
          </a:xfrm>
        </p:spPr>
        <p:txBody>
          <a:bodyPr>
            <a:normAutofit fontScale="92500"/>
          </a:bodyPr>
          <a:lstStyle/>
          <a:p>
            <a:r>
              <a:rPr lang="pt-BR" sz="4000" dirty="0" err="1"/>
              <a:t>Direct</a:t>
            </a:r>
            <a:r>
              <a:rPr lang="pt-BR" sz="4000" dirty="0"/>
              <a:t> </a:t>
            </a:r>
            <a:r>
              <a:rPr lang="pt-BR" sz="4000" dirty="0" err="1"/>
              <a:t>claims</a:t>
            </a:r>
            <a:r>
              <a:rPr lang="pt-BR" sz="4000" dirty="0"/>
              <a:t> in </a:t>
            </a:r>
            <a:r>
              <a:rPr lang="pt-BR" sz="4000" dirty="0" err="1"/>
              <a:t>Scripture</a:t>
            </a:r>
            <a:endParaRPr lang="pt-BR" sz="4000" dirty="0"/>
          </a:p>
          <a:p>
            <a:r>
              <a:rPr lang="pt-BR" sz="4000" dirty="0"/>
              <a:t>The </a:t>
            </a:r>
            <a:r>
              <a:rPr lang="pt-BR" sz="4000" dirty="0" err="1"/>
              <a:t>miracles</a:t>
            </a:r>
            <a:r>
              <a:rPr lang="pt-BR" sz="4000" dirty="0"/>
              <a:t> Jesus </a:t>
            </a:r>
            <a:r>
              <a:rPr lang="pt-BR" sz="4000" dirty="0" err="1"/>
              <a:t>performed</a:t>
            </a:r>
            <a:r>
              <a:rPr lang="pt-BR" sz="4000" dirty="0"/>
              <a:t>, </a:t>
            </a:r>
            <a:r>
              <a:rPr lang="pt-BR" sz="4000" dirty="0" err="1"/>
              <a:t>especially</a:t>
            </a:r>
            <a:r>
              <a:rPr lang="pt-BR" sz="4000" dirty="0"/>
              <a:t> </a:t>
            </a:r>
            <a:r>
              <a:rPr lang="pt-BR" sz="4000" dirty="0" err="1"/>
              <a:t>when</a:t>
            </a:r>
            <a:r>
              <a:rPr lang="pt-BR" sz="4000" dirty="0"/>
              <a:t> He </a:t>
            </a:r>
            <a:r>
              <a:rPr lang="pt-BR" sz="4000" dirty="0" err="1"/>
              <a:t>showed</a:t>
            </a:r>
            <a:r>
              <a:rPr lang="pt-BR" sz="4000" dirty="0"/>
              <a:t> </a:t>
            </a:r>
            <a:r>
              <a:rPr lang="pt-BR" sz="4000" dirty="0" err="1"/>
              <a:t>control</a:t>
            </a:r>
            <a:r>
              <a:rPr lang="pt-BR" sz="4000" dirty="0"/>
              <a:t> over </a:t>
            </a:r>
            <a:r>
              <a:rPr lang="pt-BR" sz="4000" dirty="0" err="1"/>
              <a:t>nature</a:t>
            </a:r>
            <a:r>
              <a:rPr lang="pt-BR" sz="4000" dirty="0"/>
              <a:t>, </a:t>
            </a:r>
            <a:r>
              <a:rPr lang="pt-BR" sz="4000" dirty="0" err="1"/>
              <a:t>ability</a:t>
            </a:r>
            <a:r>
              <a:rPr lang="pt-BR" sz="4000" dirty="0"/>
              <a:t> </a:t>
            </a:r>
            <a:r>
              <a:rPr lang="pt-BR" sz="4000" dirty="0" err="1"/>
              <a:t>to</a:t>
            </a:r>
            <a:r>
              <a:rPr lang="pt-BR" sz="4000" dirty="0"/>
              <a:t> </a:t>
            </a:r>
            <a:r>
              <a:rPr lang="pt-BR" sz="4000" dirty="0" err="1"/>
              <a:t>act</a:t>
            </a:r>
            <a:r>
              <a:rPr lang="pt-BR" sz="4000" dirty="0"/>
              <a:t> </a:t>
            </a:r>
            <a:r>
              <a:rPr lang="pt-BR" sz="4000" dirty="0" err="1"/>
              <a:t>at</a:t>
            </a:r>
            <a:r>
              <a:rPr lang="pt-BR" sz="4000" dirty="0"/>
              <a:t> a </a:t>
            </a:r>
            <a:r>
              <a:rPr lang="pt-BR" sz="4000" dirty="0" err="1"/>
              <a:t>distance</a:t>
            </a:r>
            <a:r>
              <a:rPr lang="pt-BR" sz="4000" dirty="0"/>
              <a:t>, </a:t>
            </a:r>
            <a:r>
              <a:rPr lang="pt-BR" sz="4000" dirty="0" err="1"/>
              <a:t>power</a:t>
            </a:r>
            <a:r>
              <a:rPr lang="pt-BR" sz="4000" dirty="0"/>
              <a:t> over death, etc.</a:t>
            </a:r>
          </a:p>
          <a:p>
            <a:r>
              <a:rPr lang="pt-BR" sz="4000" dirty="0"/>
              <a:t>OT </a:t>
            </a:r>
            <a:r>
              <a:rPr lang="pt-BR" sz="4000" dirty="0" err="1"/>
              <a:t>language</a:t>
            </a:r>
            <a:r>
              <a:rPr lang="pt-BR" sz="4000" dirty="0"/>
              <a:t> </a:t>
            </a:r>
            <a:r>
              <a:rPr lang="pt-BR" sz="4000" dirty="0" err="1"/>
              <a:t>about</a:t>
            </a:r>
            <a:r>
              <a:rPr lang="pt-BR" sz="4000" dirty="0"/>
              <a:t> </a:t>
            </a:r>
            <a:r>
              <a:rPr lang="pt-BR" sz="4000" dirty="0" err="1"/>
              <a:t>God</a:t>
            </a:r>
            <a:r>
              <a:rPr lang="pt-BR" sz="4000" dirty="0"/>
              <a:t> </a:t>
            </a:r>
            <a:r>
              <a:rPr lang="pt-BR" sz="4000" dirty="0" err="1"/>
              <a:t>applied</a:t>
            </a:r>
            <a:r>
              <a:rPr lang="pt-BR" sz="4000" dirty="0"/>
              <a:t> </a:t>
            </a:r>
            <a:r>
              <a:rPr lang="pt-BR" sz="4000" dirty="0" err="1"/>
              <a:t>to</a:t>
            </a:r>
            <a:r>
              <a:rPr lang="pt-BR" sz="4000" dirty="0"/>
              <a:t> Jesus in </a:t>
            </a:r>
            <a:r>
              <a:rPr lang="pt-BR" sz="4000" dirty="0" err="1"/>
              <a:t>the</a:t>
            </a:r>
            <a:r>
              <a:rPr lang="pt-BR" sz="4000" dirty="0"/>
              <a:t> NT</a:t>
            </a:r>
          </a:p>
          <a:p>
            <a:r>
              <a:rPr lang="pt-BR" sz="4000" dirty="0"/>
              <a:t>Etc.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026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7337" y="619920"/>
            <a:ext cx="7368209" cy="1280890"/>
          </a:xfrm>
        </p:spPr>
        <p:txBody>
          <a:bodyPr>
            <a:noAutofit/>
          </a:bodyPr>
          <a:lstStyle/>
          <a:p>
            <a:r>
              <a:rPr lang="pt-BR" sz="4600" b="1" dirty="0"/>
              <a:t>Jesus, </a:t>
            </a:r>
            <a:r>
              <a:rPr lang="pt-BR" sz="4600" b="1" dirty="0" err="1"/>
              <a:t>the</a:t>
            </a:r>
            <a:r>
              <a:rPr lang="pt-BR" sz="4600" b="1" dirty="0"/>
              <a:t> Eternal </a:t>
            </a:r>
            <a:r>
              <a:rPr lang="pt-BR" sz="4600" b="1" dirty="0" err="1"/>
              <a:t>Creator</a:t>
            </a:r>
            <a:endParaRPr lang="en-US" sz="4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2271" y="1905001"/>
            <a:ext cx="8669694" cy="4116977"/>
          </a:xfrm>
        </p:spPr>
        <p:txBody>
          <a:bodyPr>
            <a:normAutofit/>
          </a:bodyPr>
          <a:lstStyle/>
          <a:p>
            <a:r>
              <a:rPr lang="pt-BR" sz="3000" dirty="0"/>
              <a:t>The fundamental </a:t>
            </a:r>
            <a:r>
              <a:rPr lang="pt-BR" sz="3000" dirty="0" err="1"/>
              <a:t>distinction</a:t>
            </a:r>
            <a:r>
              <a:rPr lang="pt-BR" sz="3000" dirty="0"/>
              <a:t> (</a:t>
            </a:r>
            <a:r>
              <a:rPr lang="pt-BR" sz="3000" dirty="0" err="1"/>
              <a:t>Romans</a:t>
            </a:r>
            <a:r>
              <a:rPr lang="pt-BR" sz="3000" dirty="0"/>
              <a:t> 1:25)</a:t>
            </a:r>
          </a:p>
          <a:p>
            <a:pPr lvl="1"/>
            <a:r>
              <a:rPr lang="pt-BR" sz="2600" dirty="0" err="1"/>
              <a:t>If</a:t>
            </a:r>
            <a:r>
              <a:rPr lang="pt-BR" sz="2600" dirty="0"/>
              <a:t> Jesus </a:t>
            </a:r>
            <a:r>
              <a:rPr lang="pt-BR" sz="2600" dirty="0" err="1"/>
              <a:t>is</a:t>
            </a:r>
            <a:r>
              <a:rPr lang="pt-BR" sz="2600" dirty="0"/>
              <a:t> a </a:t>
            </a:r>
            <a:r>
              <a:rPr lang="pt-BR" sz="2600" dirty="0" err="1"/>
              <a:t>creature</a:t>
            </a:r>
            <a:r>
              <a:rPr lang="pt-BR" sz="2600" dirty="0"/>
              <a:t>, He </a:t>
            </a:r>
            <a:r>
              <a:rPr lang="pt-BR" sz="2600" dirty="0" err="1"/>
              <a:t>is</a:t>
            </a:r>
            <a:r>
              <a:rPr lang="pt-BR" sz="2600" dirty="0"/>
              <a:t> </a:t>
            </a:r>
            <a:r>
              <a:rPr lang="pt-BR" sz="2600" dirty="0" err="1"/>
              <a:t>distinct</a:t>
            </a:r>
            <a:r>
              <a:rPr lang="pt-BR" sz="2600" dirty="0"/>
              <a:t> </a:t>
            </a:r>
            <a:r>
              <a:rPr lang="pt-BR" sz="2600" dirty="0" err="1"/>
              <a:t>from</a:t>
            </a:r>
            <a:r>
              <a:rPr lang="pt-BR" sz="2600" dirty="0"/>
              <a:t> </a:t>
            </a:r>
            <a:r>
              <a:rPr lang="pt-BR" sz="2600" dirty="0" err="1"/>
              <a:t>God</a:t>
            </a:r>
            <a:endParaRPr lang="pt-BR" sz="2600" dirty="0"/>
          </a:p>
          <a:p>
            <a:pPr lvl="1"/>
            <a:r>
              <a:rPr lang="pt-BR" sz="2600" dirty="0" err="1"/>
              <a:t>If</a:t>
            </a:r>
            <a:r>
              <a:rPr lang="pt-BR" sz="2600" dirty="0"/>
              <a:t> Jesus </a:t>
            </a:r>
            <a:r>
              <a:rPr lang="pt-BR" sz="2600" dirty="0" err="1"/>
              <a:t>is</a:t>
            </a:r>
            <a:r>
              <a:rPr lang="pt-BR" sz="2600" dirty="0"/>
              <a:t> </a:t>
            </a:r>
            <a:r>
              <a:rPr lang="pt-BR" sz="2600" dirty="0" err="1"/>
              <a:t>the</a:t>
            </a:r>
            <a:r>
              <a:rPr lang="pt-BR" sz="2600" dirty="0"/>
              <a:t> </a:t>
            </a:r>
            <a:r>
              <a:rPr lang="pt-BR" sz="2600" dirty="0" err="1"/>
              <a:t>Creator</a:t>
            </a:r>
            <a:r>
              <a:rPr lang="pt-BR" sz="2600" dirty="0"/>
              <a:t>, He </a:t>
            </a:r>
            <a:r>
              <a:rPr lang="pt-BR" sz="2600" dirty="0" err="1"/>
              <a:t>is</a:t>
            </a:r>
            <a:r>
              <a:rPr lang="pt-BR" sz="2600" dirty="0"/>
              <a:t> </a:t>
            </a:r>
            <a:r>
              <a:rPr lang="pt-BR" sz="2600" dirty="0" err="1"/>
              <a:t>distinct</a:t>
            </a:r>
            <a:r>
              <a:rPr lang="pt-BR" sz="2600" dirty="0"/>
              <a:t> </a:t>
            </a:r>
            <a:r>
              <a:rPr lang="pt-BR" sz="2600" dirty="0" err="1"/>
              <a:t>from</a:t>
            </a:r>
            <a:r>
              <a:rPr lang="pt-BR" sz="2600" dirty="0"/>
              <a:t> </a:t>
            </a:r>
            <a:r>
              <a:rPr lang="pt-BR" sz="2600" dirty="0" err="1"/>
              <a:t>us</a:t>
            </a:r>
            <a:endParaRPr lang="pt-BR" sz="2600" dirty="0"/>
          </a:p>
          <a:p>
            <a:r>
              <a:rPr lang="pt-BR" sz="3000" dirty="0"/>
              <a:t>The </a:t>
            </a:r>
            <a:r>
              <a:rPr lang="pt-BR" sz="3000" dirty="0" err="1"/>
              <a:t>Bible</a:t>
            </a:r>
            <a:r>
              <a:rPr lang="pt-BR" sz="3000" dirty="0"/>
              <a:t> </a:t>
            </a:r>
            <a:r>
              <a:rPr lang="pt-BR" sz="3000" dirty="0" err="1"/>
              <a:t>presents</a:t>
            </a:r>
            <a:r>
              <a:rPr lang="pt-BR" sz="3000" dirty="0"/>
              <a:t> Jesus as </a:t>
            </a:r>
            <a:r>
              <a:rPr lang="pt-BR" sz="3000" dirty="0" err="1"/>
              <a:t>existing</a:t>
            </a:r>
            <a:r>
              <a:rPr lang="pt-BR" sz="3000" dirty="0"/>
              <a:t> </a:t>
            </a:r>
            <a:r>
              <a:rPr lang="pt-BR" sz="3000" dirty="0" err="1"/>
              <a:t>before</a:t>
            </a:r>
            <a:r>
              <a:rPr lang="pt-BR" sz="3000" dirty="0"/>
              <a:t> </a:t>
            </a:r>
            <a:r>
              <a:rPr lang="pt-BR" sz="3000" dirty="0" err="1"/>
              <a:t>the</a:t>
            </a:r>
            <a:r>
              <a:rPr lang="pt-BR" sz="3000" dirty="0"/>
              <a:t> </a:t>
            </a:r>
            <a:r>
              <a:rPr lang="pt-BR" sz="3000" dirty="0" err="1"/>
              <a:t>Creation</a:t>
            </a:r>
            <a:r>
              <a:rPr lang="pt-BR" sz="3000" dirty="0"/>
              <a:t> </a:t>
            </a:r>
            <a:r>
              <a:rPr lang="pt-BR" sz="3000" dirty="0" err="1"/>
              <a:t>and</a:t>
            </a:r>
            <a:r>
              <a:rPr lang="pt-BR" sz="3000" dirty="0"/>
              <a:t> as </a:t>
            </a:r>
            <a:r>
              <a:rPr lang="pt-BR" sz="3000" dirty="0" err="1"/>
              <a:t>Creator</a:t>
            </a:r>
            <a:r>
              <a:rPr lang="pt-BR" sz="3000" dirty="0"/>
              <a:t> </a:t>
            </a:r>
            <a:r>
              <a:rPr lang="pt-BR" sz="3000" dirty="0" err="1"/>
              <a:t>of</a:t>
            </a:r>
            <a:r>
              <a:rPr lang="pt-BR" sz="3000" dirty="0"/>
              <a:t> </a:t>
            </a:r>
            <a:r>
              <a:rPr lang="pt-BR" sz="3000" dirty="0" err="1"/>
              <a:t>everything</a:t>
            </a:r>
            <a:r>
              <a:rPr lang="pt-BR" sz="3000" dirty="0"/>
              <a:t> </a:t>
            </a:r>
            <a:r>
              <a:rPr lang="pt-BR" sz="3000" dirty="0" err="1"/>
              <a:t>that</a:t>
            </a:r>
            <a:r>
              <a:rPr lang="pt-BR" sz="3000" dirty="0"/>
              <a:t> </a:t>
            </a:r>
            <a:r>
              <a:rPr lang="pt-BR" sz="3000" dirty="0" err="1"/>
              <a:t>exists</a:t>
            </a:r>
            <a:endParaRPr lang="en-US" sz="3000" dirty="0"/>
          </a:p>
        </p:txBody>
      </p:sp>
      <p:graphicFrame>
        <p:nvGraphicFramePr>
          <p:cNvPr id="7" name="Diagram 3"/>
          <p:cNvGraphicFramePr/>
          <p:nvPr>
            <p:extLst>
              <p:ext uri="{D42A27DB-BD31-4B8C-83A1-F6EECF244321}">
                <p14:modId xmlns:p14="http://schemas.microsoft.com/office/powerpoint/2010/main" val="4146827160"/>
              </p:ext>
            </p:extLst>
          </p:nvPr>
        </p:nvGraphicFramePr>
        <p:xfrm>
          <a:off x="5121442" y="4776672"/>
          <a:ext cx="3291840" cy="1889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lipse 7"/>
          <p:cNvSpPr/>
          <p:nvPr/>
        </p:nvSpPr>
        <p:spPr>
          <a:xfrm>
            <a:off x="6534740" y="4776673"/>
            <a:ext cx="1760752" cy="730993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2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8950" y="451832"/>
            <a:ext cx="9718342" cy="1280890"/>
          </a:xfrm>
        </p:spPr>
        <p:txBody>
          <a:bodyPr>
            <a:normAutofit/>
          </a:bodyPr>
          <a:lstStyle/>
          <a:p>
            <a:r>
              <a:rPr lang="pt-BR" sz="6000" b="1" dirty="0"/>
              <a:t>Jesus </a:t>
            </a:r>
            <a:r>
              <a:rPr lang="pt-BR" sz="6000" b="1" dirty="0" err="1"/>
              <a:t>is</a:t>
            </a:r>
            <a:r>
              <a:rPr lang="pt-BR" sz="6000" b="1" dirty="0"/>
              <a:t> </a:t>
            </a:r>
            <a:r>
              <a:rPr lang="pt-BR" sz="6000" b="1" dirty="0" err="1"/>
              <a:t>our</a:t>
            </a:r>
            <a:r>
              <a:rPr lang="pt-BR" sz="6000" b="1" dirty="0"/>
              <a:t> </a:t>
            </a:r>
            <a:r>
              <a:rPr lang="pt-BR" sz="6000" b="1" dirty="0" err="1"/>
              <a:t>Creator</a:t>
            </a:r>
            <a:endParaRPr lang="en-US" sz="6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373" y="1603513"/>
            <a:ext cx="8057323" cy="4903305"/>
          </a:xfrm>
        </p:spPr>
        <p:txBody>
          <a:bodyPr>
            <a:normAutofit fontScale="92500" lnSpcReduction="20000"/>
          </a:bodyPr>
          <a:lstStyle/>
          <a:p>
            <a:r>
              <a:rPr lang="pt-BR" sz="3200" dirty="0"/>
              <a:t>The </a:t>
            </a:r>
            <a:r>
              <a:rPr lang="pt-BR" sz="3200" dirty="0" err="1"/>
              <a:t>pre-existent</a:t>
            </a:r>
            <a:r>
              <a:rPr lang="pt-BR" sz="3200" dirty="0"/>
              <a:t> </a:t>
            </a:r>
            <a:r>
              <a:rPr lang="pt-BR" sz="3200" dirty="0" err="1"/>
              <a:t>Creator</a:t>
            </a:r>
            <a:r>
              <a:rPr lang="pt-BR" sz="3200" dirty="0"/>
              <a:t> (John 1:1-5)</a:t>
            </a:r>
          </a:p>
          <a:p>
            <a:r>
              <a:rPr lang="pt-BR" sz="3200" dirty="0"/>
              <a:t>The </a:t>
            </a:r>
            <a:r>
              <a:rPr lang="pt-BR" sz="3200" dirty="0" err="1"/>
              <a:t>Creator</a:t>
            </a:r>
            <a:r>
              <a:rPr lang="pt-BR" sz="3200" dirty="0"/>
              <a:t> </a:t>
            </a:r>
            <a:r>
              <a:rPr lang="pt-BR" sz="3200" dirty="0" err="1"/>
              <a:t>of</a:t>
            </a:r>
            <a:r>
              <a:rPr lang="pt-BR" sz="3200" dirty="0"/>
              <a:t> </a:t>
            </a:r>
            <a:r>
              <a:rPr lang="pt-BR" sz="3200" dirty="0" err="1"/>
              <a:t>all</a:t>
            </a:r>
            <a:r>
              <a:rPr lang="pt-BR" sz="3200" dirty="0"/>
              <a:t> </a:t>
            </a:r>
            <a:r>
              <a:rPr lang="pt-BR" sz="3200" dirty="0" err="1"/>
              <a:t>things</a:t>
            </a:r>
            <a:r>
              <a:rPr lang="pt-BR" sz="3200" dirty="0"/>
              <a:t> (</a:t>
            </a:r>
            <a:r>
              <a:rPr lang="pt-BR" sz="3200" dirty="0" err="1"/>
              <a:t>Colossians</a:t>
            </a:r>
            <a:r>
              <a:rPr lang="pt-BR" sz="3200" dirty="0"/>
              <a:t> 1:15-17)</a:t>
            </a:r>
          </a:p>
          <a:p>
            <a:r>
              <a:rPr lang="pt-BR" sz="3200" dirty="0"/>
              <a:t>The </a:t>
            </a:r>
            <a:r>
              <a:rPr lang="pt-BR" sz="3200" dirty="0" err="1"/>
              <a:t>Maker</a:t>
            </a:r>
            <a:r>
              <a:rPr lang="pt-BR" sz="3200" dirty="0"/>
              <a:t> </a:t>
            </a:r>
            <a:r>
              <a:rPr lang="pt-BR" sz="3200" dirty="0" err="1"/>
              <a:t>and</a:t>
            </a:r>
            <a:r>
              <a:rPr lang="pt-BR" sz="3200" dirty="0"/>
              <a:t> </a:t>
            </a:r>
            <a:r>
              <a:rPr lang="pt-BR" sz="3200" dirty="0" err="1"/>
              <a:t>Sustainer</a:t>
            </a:r>
            <a:r>
              <a:rPr lang="pt-BR" sz="3200" dirty="0"/>
              <a:t> (</a:t>
            </a:r>
            <a:r>
              <a:rPr lang="pt-BR" sz="3200" dirty="0" err="1"/>
              <a:t>Hebrews</a:t>
            </a:r>
            <a:r>
              <a:rPr lang="pt-BR" sz="3200" dirty="0"/>
              <a:t> 1:1-3)</a:t>
            </a:r>
          </a:p>
          <a:p>
            <a:r>
              <a:rPr lang="pt-BR" sz="3200" dirty="0"/>
              <a:t>Who </a:t>
            </a:r>
            <a:r>
              <a:rPr lang="pt-BR" sz="3200" dirty="0" err="1"/>
              <a:t>would</a:t>
            </a:r>
            <a:r>
              <a:rPr lang="pt-BR" sz="3200" dirty="0"/>
              <a:t> </a:t>
            </a:r>
            <a:r>
              <a:rPr lang="pt-BR" sz="3200" dirty="0" err="1"/>
              <a:t>argue</a:t>
            </a:r>
            <a:r>
              <a:rPr lang="pt-BR" sz="3200" dirty="0"/>
              <a:t> </a:t>
            </a:r>
            <a:r>
              <a:rPr lang="pt-BR" sz="3200" dirty="0" err="1"/>
              <a:t>with</a:t>
            </a:r>
            <a:r>
              <a:rPr lang="pt-BR" sz="3200" dirty="0"/>
              <a:t> </a:t>
            </a:r>
            <a:r>
              <a:rPr lang="pt-BR" sz="3200" dirty="0" err="1"/>
              <a:t>the</a:t>
            </a:r>
            <a:r>
              <a:rPr lang="pt-BR" sz="3200" dirty="0"/>
              <a:t> </a:t>
            </a:r>
            <a:r>
              <a:rPr lang="pt-BR" sz="3200" dirty="0" err="1"/>
              <a:t>Creator</a:t>
            </a:r>
            <a:r>
              <a:rPr lang="pt-BR" sz="3200" dirty="0"/>
              <a:t>? (</a:t>
            </a:r>
            <a:r>
              <a:rPr lang="pt-BR" sz="3200" dirty="0" err="1"/>
              <a:t>Psalm</a:t>
            </a:r>
            <a:r>
              <a:rPr lang="pt-BR" sz="3200" dirty="0"/>
              <a:t> 33:6)</a:t>
            </a:r>
          </a:p>
          <a:p>
            <a:pPr lvl="1"/>
            <a:r>
              <a:rPr lang="en-US" sz="3000" dirty="0"/>
              <a:t>If the Earth were a golf ball</a:t>
            </a:r>
          </a:p>
          <a:p>
            <a:pPr lvl="2"/>
            <a:r>
              <a:rPr lang="en-US" sz="2800" dirty="0"/>
              <a:t>IRS65 – 10 times the height of Mt. Everest</a:t>
            </a:r>
          </a:p>
          <a:p>
            <a:pPr lvl="2"/>
            <a:r>
              <a:rPr lang="en-US" sz="2800" dirty="0" err="1"/>
              <a:t>Canis</a:t>
            </a:r>
            <a:r>
              <a:rPr lang="en-US" sz="2800" dirty="0"/>
              <a:t> </a:t>
            </a:r>
            <a:r>
              <a:rPr lang="en-US" sz="2800" dirty="0" err="1"/>
              <a:t>Majoris</a:t>
            </a:r>
            <a:r>
              <a:rPr lang="en-US" sz="2800" dirty="0"/>
              <a:t> – 7 quadrillion Earths – Texas 2 feet deep with golf balls</a:t>
            </a:r>
          </a:p>
          <a:p>
            <a:r>
              <a:rPr lang="en-US" sz="3200" dirty="0"/>
              <a:t>So when He speaks, what do we do?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0819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accent2">
                <a:lumMod val="60000"/>
                <a:lumOff val="40000"/>
              </a:schemeClr>
            </a:gs>
            <a:gs pos="12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484244" y="167309"/>
            <a:ext cx="7248939" cy="1281112"/>
          </a:xfrm>
        </p:spPr>
        <p:txBody>
          <a:bodyPr>
            <a:noAutofit/>
          </a:bodyPr>
          <a:lstStyle/>
          <a:p>
            <a:r>
              <a:rPr lang="pt-BR" altLang="en-US" sz="5200" b="1" dirty="0"/>
              <a:t>Jesus </a:t>
            </a:r>
            <a:r>
              <a:rPr lang="pt-BR" altLang="en-US" sz="5200" b="1" dirty="0" err="1"/>
              <a:t>Taught</a:t>
            </a:r>
            <a:r>
              <a:rPr lang="pt-BR" altLang="en-US" sz="5200" b="1" dirty="0"/>
              <a:t> as </a:t>
            </a:r>
            <a:r>
              <a:rPr lang="pt-BR" altLang="en-US" sz="5200" b="1" dirty="0" err="1"/>
              <a:t>One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Having</a:t>
            </a:r>
            <a:r>
              <a:rPr lang="pt-BR" altLang="en-US" sz="5200" b="1" dirty="0"/>
              <a:t> </a:t>
            </a:r>
            <a:r>
              <a:rPr lang="pt-BR" altLang="en-US" sz="5200" b="1" dirty="0" err="1"/>
              <a:t>Authority</a:t>
            </a:r>
            <a:endParaRPr lang="pt-BR" altLang="en-US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56791"/>
            <a:ext cx="8123583" cy="4533900"/>
          </a:xfrm>
        </p:spPr>
        <p:txBody>
          <a:bodyPr/>
          <a:lstStyle/>
          <a:p>
            <a:r>
              <a:rPr lang="pt-BR" altLang="en-US" sz="3600" dirty="0"/>
              <a:t>The </a:t>
            </a:r>
            <a:r>
              <a:rPr lang="pt-BR" altLang="en-US" sz="3600" dirty="0" err="1"/>
              <a:t>reaction</a:t>
            </a:r>
            <a:r>
              <a:rPr lang="pt-BR" altLang="en-US" sz="3600" dirty="0"/>
              <a:t> </a:t>
            </a:r>
            <a:r>
              <a:rPr lang="pt-BR" altLang="en-US" sz="3600" dirty="0" err="1"/>
              <a:t>of</a:t>
            </a:r>
            <a:r>
              <a:rPr lang="pt-BR" altLang="en-US" sz="3600" dirty="0"/>
              <a:t> </a:t>
            </a:r>
            <a:r>
              <a:rPr lang="pt-BR" altLang="en-US" sz="3600" dirty="0" err="1"/>
              <a:t>the</a:t>
            </a:r>
            <a:r>
              <a:rPr lang="pt-BR" altLang="en-US" sz="3600" dirty="0"/>
              <a:t> </a:t>
            </a:r>
            <a:r>
              <a:rPr lang="pt-BR" altLang="en-US" sz="3600" dirty="0" err="1"/>
              <a:t>people</a:t>
            </a:r>
            <a:r>
              <a:rPr lang="pt-BR" altLang="en-US" sz="3600" dirty="0"/>
              <a:t> </a:t>
            </a:r>
            <a:r>
              <a:rPr lang="pt-BR" altLang="en-US" sz="3000" dirty="0"/>
              <a:t>(Matthew 7:29)</a:t>
            </a:r>
          </a:p>
          <a:p>
            <a:pPr lvl="1"/>
            <a:r>
              <a:rPr lang="pt-BR" altLang="en-US" sz="2800" dirty="0"/>
              <a:t>Superior </a:t>
            </a:r>
            <a:r>
              <a:rPr lang="pt-BR" altLang="en-US" sz="2800" dirty="0" err="1"/>
              <a:t>eloquence</a:t>
            </a:r>
            <a:r>
              <a:rPr lang="pt-BR" altLang="en-US" sz="2800" dirty="0"/>
              <a:t>?</a:t>
            </a:r>
          </a:p>
          <a:p>
            <a:pPr lvl="1"/>
            <a:r>
              <a:rPr lang="pt-BR" altLang="en-US" sz="2800" dirty="0"/>
              <a:t>The </a:t>
            </a:r>
            <a:r>
              <a:rPr lang="pt-BR" altLang="en-US" sz="2800" dirty="0" err="1"/>
              <a:t>difference</a:t>
            </a:r>
            <a:r>
              <a:rPr lang="pt-BR" altLang="en-US" sz="2800" dirty="0"/>
              <a:t> </a:t>
            </a:r>
            <a:r>
              <a:rPr lang="pt-BR" altLang="en-US" sz="2800" dirty="0" err="1"/>
              <a:t>between</a:t>
            </a:r>
            <a:r>
              <a:rPr lang="pt-BR" altLang="en-US" sz="2800" dirty="0"/>
              <a:t> </a:t>
            </a:r>
            <a:r>
              <a:rPr lang="pt-BR" altLang="en-US" sz="2800" dirty="0" err="1"/>
              <a:t>God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and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men</a:t>
            </a:r>
            <a:r>
              <a:rPr lang="pt-BR" altLang="en-US" sz="2800" dirty="0"/>
              <a:t>!</a:t>
            </a:r>
          </a:p>
          <a:p>
            <a:pPr lvl="1"/>
            <a:r>
              <a:rPr lang="pt-BR" altLang="en-US" sz="2800" dirty="0" err="1"/>
              <a:t>Illustration</a:t>
            </a:r>
            <a:r>
              <a:rPr lang="pt-BR" altLang="en-US" sz="2800" dirty="0"/>
              <a:t>: </a:t>
            </a:r>
            <a:r>
              <a:rPr lang="pt-BR" altLang="en-US" sz="2800" dirty="0" err="1"/>
              <a:t>Hillel</a:t>
            </a:r>
            <a:r>
              <a:rPr lang="pt-BR" altLang="en-US" sz="2800" dirty="0"/>
              <a:t> cites </a:t>
            </a:r>
            <a:r>
              <a:rPr lang="pt-BR" altLang="en-US" sz="2800" dirty="0" err="1"/>
              <a:t>Shemaiah</a:t>
            </a:r>
            <a:r>
              <a:rPr lang="pt-BR" altLang="en-US" sz="2800" dirty="0"/>
              <a:t> </a:t>
            </a:r>
            <a:r>
              <a:rPr lang="pt-BR" altLang="en-US" sz="2800" dirty="0" err="1"/>
              <a:t>and</a:t>
            </a:r>
            <a:r>
              <a:rPr lang="pt-BR" altLang="en-US" sz="2800" dirty="0"/>
              <a:t> </a:t>
            </a:r>
            <a:r>
              <a:rPr lang="pt-BR" altLang="en-US" sz="2800" dirty="0" err="1"/>
              <a:t>Abtalion</a:t>
            </a:r>
            <a:endParaRPr lang="pt-BR" altLang="en-US" sz="2800" dirty="0"/>
          </a:p>
          <a:p>
            <a:pPr lvl="1"/>
            <a:r>
              <a:rPr lang="pt-BR" altLang="en-US" sz="2800" dirty="0" err="1"/>
              <a:t>Example</a:t>
            </a:r>
            <a:r>
              <a:rPr lang="pt-BR" altLang="en-US" sz="2800" dirty="0"/>
              <a:t>: Matthew 15:2</a:t>
            </a:r>
          </a:p>
          <a:p>
            <a:pPr lvl="1"/>
            <a:r>
              <a:rPr lang="pt-BR" altLang="en-US" sz="2800" dirty="0" err="1"/>
              <a:t>Tradition</a:t>
            </a:r>
            <a:r>
              <a:rPr lang="pt-BR" altLang="en-US" sz="2800" dirty="0"/>
              <a:t>: Matthew 5:21,27,31,33,38,43</a:t>
            </a:r>
          </a:p>
          <a:p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12582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23733</TotalTime>
  <Words>1242</Words>
  <Application>Microsoft Office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Cacho</vt:lpstr>
      <vt:lpstr>Jesus, the Divine Savior</vt:lpstr>
      <vt:lpstr>Following New  Testament Precedents</vt:lpstr>
      <vt:lpstr>The Fundamental Message of the Gospel</vt:lpstr>
      <vt:lpstr>The Deity and Greatness of Jesus</vt:lpstr>
      <vt:lpstr>The Challenges We Face</vt:lpstr>
      <vt:lpstr>Many ways to answer</vt:lpstr>
      <vt:lpstr>Jesus, the Eternal Creator</vt:lpstr>
      <vt:lpstr>Jesus is our Creator</vt:lpstr>
      <vt:lpstr>Jesus Taught as One Having Authority</vt:lpstr>
      <vt:lpstr>Jesus Taught as One Having Authority</vt:lpstr>
      <vt:lpstr>Jesus Taught as One Having Authority</vt:lpstr>
      <vt:lpstr>Jesus Taught as One Having Authority</vt:lpstr>
      <vt:lpstr>Jesus Taught as One Having Authority</vt:lpstr>
      <vt:lpstr>Jesus Boldly Claimed Authority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An Interesting Comparison of Old and New Testament Language</vt:lpstr>
      <vt:lpstr>Jesus Taught as One Having Authority</vt:lpstr>
      <vt:lpstr>Jesus, being God,  is the Only Savior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Deity and Greatness of Jesus</dc:title>
  <dc:creator>Dennis Allan</dc:creator>
  <cp:lastModifiedBy>Northside CoC</cp:lastModifiedBy>
  <cp:revision>108</cp:revision>
  <dcterms:created xsi:type="dcterms:W3CDTF">2014-09-13T12:42:12Z</dcterms:created>
  <dcterms:modified xsi:type="dcterms:W3CDTF">2018-04-21T15:37:20Z</dcterms:modified>
</cp:coreProperties>
</file>