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60" r:id="rId5"/>
    <p:sldId id="259" r:id="rId6"/>
    <p:sldId id="261" r:id="rId7"/>
    <p:sldId id="262"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9314" y="596019"/>
            <a:ext cx="7510506" cy="3213982"/>
          </a:xfrm>
        </p:spPr>
        <p:txBody>
          <a:bodyPr anchor="b">
            <a:normAutofit/>
          </a:bodyPr>
          <a:lstStyle>
            <a:lvl1pPr algn="ctr">
              <a:defRPr sz="4000">
                <a:effectLst>
                  <a:glow rad="38100">
                    <a:schemeClr val="bg1">
                      <a:lumMod val="65000"/>
                      <a:lumOff val="35000"/>
                      <a:alpha val="50000"/>
                    </a:schemeClr>
                  </a:glow>
                  <a:outerShdw blurRad="28575" dist="31750" dir="13200000" algn="tl" rotWithShape="0">
                    <a:srgbClr val="000000">
                      <a:alpha val="25000"/>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19314" y="3886200"/>
            <a:ext cx="7510506" cy="2219108"/>
          </a:xfrm>
        </p:spPr>
        <p:txBody>
          <a:bodyPr anchor="t">
            <a:normAutofit/>
          </a:bodyPr>
          <a:lstStyle>
            <a:lvl1pPr marL="0" indent="0" algn="ctr">
              <a:buNone/>
              <a:defRPr sz="1800">
                <a:gradFill flip="none" rotWithShape="1">
                  <a:gsLst>
                    <a:gs pos="0">
                      <a:schemeClr val="tx1"/>
                    </a:gs>
                    <a:gs pos="100000">
                      <a:schemeClr val="tx1">
                        <a:lumMod val="75000"/>
                      </a:schemeClr>
                    </a:gs>
                  </a:gsLst>
                  <a:lin ang="0" scaled="1"/>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378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677" y="4377485"/>
            <a:ext cx="7413007" cy="907505"/>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7678" y="996188"/>
            <a:ext cx="7301427" cy="298112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7677" y="5284990"/>
            <a:ext cx="7413007" cy="81707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6" name="Footer Placeholder 5"/>
          <p:cNvSpPr>
            <a:spLocks noGrp="1"/>
          </p:cNvSpPr>
          <p:nvPr>
            <p:ph type="ftr" sz="quarter" idx="11"/>
          </p:nvPr>
        </p:nvSpPr>
        <p:spPr>
          <a:xfrm>
            <a:off x="917678" y="6181344"/>
            <a:ext cx="5337278"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321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596018"/>
            <a:ext cx="7511474" cy="3137782"/>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18347" y="4343400"/>
            <a:ext cx="7511474" cy="1758660"/>
          </a:xfrm>
        </p:spPr>
        <p:txBody>
          <a:bodyPr anchor="ctr">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9346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583818" y="860276"/>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5" name="TextBox 14"/>
          <p:cNvSpPr txBox="1"/>
          <p:nvPr/>
        </p:nvSpPr>
        <p:spPr>
          <a:xfrm>
            <a:off x="7888822" y="29859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304407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256436" y="3650606"/>
            <a:ext cx="6631128" cy="381000"/>
          </a:xfrm>
        </p:spPr>
        <p:txBody>
          <a:bodyPr anchor="ctr">
            <a:normAutofit/>
          </a:bodyPr>
          <a:lstStyle>
            <a:lvl1pPr marL="0" indent="0">
              <a:buFontTx/>
              <a:buNone/>
              <a:defRPr sz="14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818347" y="4641206"/>
            <a:ext cx="7511473" cy="1447800"/>
          </a:xfrm>
        </p:spPr>
        <p:txBody>
          <a:bodyPr anchor="ctr">
            <a:normAutofit/>
          </a:bodyPr>
          <a:lstStyle>
            <a:lvl1pPr marL="0" indent="0" algn="l">
              <a:buNone/>
              <a:defRPr sz="1800">
                <a:gradFill flip="none" rotWithShape="1">
                  <a:gsLst>
                    <a:gs pos="0">
                      <a:schemeClr val="tx1"/>
                    </a:gs>
                    <a:gs pos="100000">
                      <a:schemeClr val="tx1">
                        <a:lumMod val="75000"/>
                      </a:schemeClr>
                    </a:gs>
                  </a:gsLst>
                  <a:lin ang="0" scaled="1"/>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2158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18347" y="3603566"/>
            <a:ext cx="7512338" cy="14688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21015" y="5072366"/>
            <a:ext cx="7512339" cy="1029694"/>
          </a:xfrm>
        </p:spPr>
        <p:txBody>
          <a:bodyPr anchor="t">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82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extBox 12"/>
          <p:cNvSpPr txBox="1"/>
          <p:nvPr/>
        </p:nvSpPr>
        <p:spPr>
          <a:xfrm>
            <a:off x="583818" y="75385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accent1"/>
                </a:solidFill>
              </a:rPr>
              <a:t>“</a:t>
            </a:r>
          </a:p>
        </p:txBody>
      </p:sp>
      <p:sp>
        <p:nvSpPr>
          <p:cNvPr id="16" name="TextBox 15"/>
          <p:cNvSpPr txBox="1"/>
          <p:nvPr/>
        </p:nvSpPr>
        <p:spPr>
          <a:xfrm>
            <a:off x="7887556" y="2879498"/>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accent1"/>
                </a:solidFill>
              </a:rPr>
              <a:t>”</a:t>
            </a:r>
          </a:p>
        </p:txBody>
      </p:sp>
      <p:sp>
        <p:nvSpPr>
          <p:cNvPr id="2" name="Title 1"/>
          <p:cNvSpPr>
            <a:spLocks noGrp="1"/>
          </p:cNvSpPr>
          <p:nvPr>
            <p:ph type="title"/>
          </p:nvPr>
        </p:nvSpPr>
        <p:spPr>
          <a:xfrm>
            <a:off x="1084942" y="596018"/>
            <a:ext cx="6974115" cy="2844369"/>
          </a:xfrm>
        </p:spPr>
        <p:txBody>
          <a:bodyPr anchor="ctr">
            <a:normAutofit/>
          </a:bodyPr>
          <a:lstStyle>
            <a:lvl1pPr algn="l">
              <a:defRPr sz="2800" b="0" cap="all">
                <a:gradFill flip="none" rotWithShape="1">
                  <a:gsLst>
                    <a:gs pos="0">
                      <a:schemeClr val="tx1"/>
                    </a:gs>
                    <a:gs pos="100000">
                      <a:schemeClr val="tx1">
                        <a:lumMod val="75000"/>
                      </a:schemeClr>
                    </a:gs>
                  </a:gsLst>
                  <a:lin ang="5400000" scaled="0"/>
                  <a:tileRect/>
                </a:gra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18347" y="3886200"/>
            <a:ext cx="7512338" cy="1053662"/>
          </a:xfrm>
        </p:spPr>
        <p:txBody>
          <a:bodyPr vert="horz" lIns="91440" tIns="45720" rIns="91440" bIns="45720" rtlCol="0" anchor="b">
            <a:normAutofit/>
          </a:bodyPr>
          <a:lstStyle>
            <a:lvl1pPr>
              <a:buNone/>
              <a:defRPr lang="en-US" sz="2000" b="0" cap="all" dirty="0">
                <a:ln w="3175" cmpd="sng">
                  <a:noFill/>
                </a:ln>
                <a:gradFill flip="none" rotWithShape="1">
                  <a:gsLst>
                    <a:gs pos="0">
                      <a:schemeClr val="tx1"/>
                    </a:gs>
                    <a:gs pos="100000">
                      <a:schemeClr val="tx1">
                        <a:lumMod val="75000"/>
                      </a:schemeClr>
                    </a:gs>
                  </a:gsLst>
                  <a:lin ang="0" scaled="1"/>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818347" y="4939862"/>
            <a:ext cx="7512338" cy="1162198"/>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3709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18346" y="596018"/>
            <a:ext cx="7511473" cy="2756783"/>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818346" y="3682941"/>
            <a:ext cx="7511473" cy="1049283"/>
          </a:xfrm>
        </p:spPr>
        <p:txBody>
          <a:bodyPr vert="horz" lIns="91440" tIns="45720" rIns="91440" bIns="45720" rtlCol="0" anchor="b">
            <a:normAutofit/>
          </a:bodyPr>
          <a:lstStyle>
            <a:lvl1pPr>
              <a:buNone/>
              <a:defRPr lang="en-US" sz="2400" b="0" cap="all" dirty="0">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818347" y="4732224"/>
            <a:ext cx="7511472" cy="1369836"/>
          </a:xfrm>
        </p:spPr>
        <p:txBody>
          <a:bodyPr anchor="t">
            <a:normAutofit/>
          </a:bodyPr>
          <a:lstStyle>
            <a:lvl1pPr marL="0" indent="0" algn="l">
              <a:buNone/>
              <a:defRPr sz="1600">
                <a:gradFill flip="none" rotWithShape="1">
                  <a:gsLst>
                    <a:gs pos="0">
                      <a:schemeClr val="tx1"/>
                    </a:gs>
                    <a:gs pos="100000">
                      <a:schemeClr val="tx1">
                        <a:lumMod val="75000"/>
                      </a:schemeClr>
                    </a:gs>
                  </a:gsLst>
                  <a:lin ang="5400000" scaled="0"/>
                  <a:tileRect/>
                </a:gra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82046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Title 1"/>
          <p:cNvSpPr>
            <a:spLocks noGrp="1"/>
          </p:cNvSpPr>
          <p:nvPr>
            <p:ph type="title"/>
          </p:nvPr>
        </p:nvSpPr>
        <p:spPr>
          <a:xfrm>
            <a:off x="818347" y="596018"/>
            <a:ext cx="7511473" cy="131248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267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1708" y="596018"/>
            <a:ext cx="1778112" cy="550604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8347" y="596018"/>
            <a:ext cx="5624137" cy="550604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907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3108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9314" y="3270698"/>
            <a:ext cx="7510506" cy="1823305"/>
          </a:xfrm>
        </p:spPr>
        <p:txBody>
          <a:bodyPr anchor="b">
            <a:normAutofit/>
          </a:bodyPr>
          <a:lstStyle>
            <a:lvl1pPr algn="r">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819314" y="5103810"/>
            <a:ext cx="7510506" cy="998250"/>
          </a:xfrm>
        </p:spPr>
        <p:txBody>
          <a:bodyPr anchor="t">
            <a:normAutofit/>
          </a:bodyPr>
          <a:lstStyle>
            <a:lvl1pPr marL="0" indent="0" algn="r">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347" y="2060898"/>
            <a:ext cx="3685073" cy="4031331"/>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060898"/>
            <a:ext cx="3689239" cy="4031330"/>
          </a:xfrm>
        </p:spPr>
        <p:txBody>
          <a:bodyPr>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716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6306" y="2060898"/>
            <a:ext cx="3397113" cy="733596"/>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8347" y="2786027"/>
            <a:ext cx="3685073"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10150" y="2060898"/>
            <a:ext cx="3419670" cy="725129"/>
          </a:xfrm>
        </p:spPr>
        <p:txBody>
          <a:bodyPr anchor="b">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65" y="2786027"/>
            <a:ext cx="3701520" cy="3316033"/>
          </a:xfrm>
        </p:spPr>
        <p:txBody>
          <a:bodyPr anchor="t">
            <a:normAutofit/>
          </a:bodyPr>
          <a:lstStyle>
            <a:lvl1pPr>
              <a:defRPr sz="16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0991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6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1690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068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754928"/>
            <a:ext cx="2729523" cy="1371600"/>
          </a:xfrm>
        </p:spPr>
        <p:txBody>
          <a:bodyPr anchor="b">
            <a:normAutofit/>
          </a:bodyPr>
          <a:lstStyle>
            <a:lvl1pPr algn="l">
              <a:defRPr sz="2200" b="0"/>
            </a:lvl1pPr>
          </a:lstStyle>
          <a:p>
            <a:r>
              <a:rPr lang="en-US"/>
              <a:t>Click to edit Master title style</a:t>
            </a:r>
            <a:endParaRPr lang="en-US" dirty="0"/>
          </a:p>
        </p:txBody>
      </p:sp>
      <p:sp>
        <p:nvSpPr>
          <p:cNvPr id="3" name="Content Placeholder 2"/>
          <p:cNvSpPr>
            <a:spLocks noGrp="1"/>
          </p:cNvSpPr>
          <p:nvPr>
            <p:ph idx="1"/>
          </p:nvPr>
        </p:nvSpPr>
        <p:spPr>
          <a:xfrm>
            <a:off x="3828856" y="596018"/>
            <a:ext cx="4500964" cy="5506041"/>
          </a:xfrm>
        </p:spPr>
        <p:txBody>
          <a:bodyPr anchor="ctr">
            <a:normAutofit/>
          </a:bodyPr>
          <a:lstStyle>
            <a:lvl1pPr>
              <a:defRPr sz="1800"/>
            </a:lvl1pPr>
            <a:lvl2pPr>
              <a:defRPr sz="1600"/>
            </a:lvl2pPr>
            <a:lvl3pPr>
              <a:defRPr sz="1400"/>
            </a:lvl3pPr>
            <a:lvl4pPr>
              <a:defRPr sz="1200"/>
            </a:lvl4pPr>
            <a:lvl5pPr>
              <a:defRPr sz="1100"/>
            </a:lvl5pPr>
            <a:lvl6pPr>
              <a:defRPr sz="1100"/>
            </a:lvl6pPr>
            <a:lvl7pPr>
              <a:defRPr sz="1100"/>
            </a:lvl7pPr>
            <a:lvl8pPr>
              <a:defRPr sz="1100"/>
            </a:lvl8pPr>
            <a:lvl9pPr>
              <a:defRPr sz="1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8347" y="3126528"/>
            <a:ext cx="272952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130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8347" y="1898269"/>
            <a:ext cx="4423803"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515442" y="-18288"/>
            <a:ext cx="2500062" cy="6903720"/>
          </a:xfrm>
          <a:ln w="38100">
            <a:gradFill flip="none" rotWithShape="1">
              <a:gsLst>
                <a:gs pos="0">
                  <a:schemeClr val="bg2"/>
                </a:gs>
                <a:gs pos="100000">
                  <a:schemeClr val="bg2">
                    <a:lumMod val="75000"/>
                  </a:schemeClr>
                </a:gs>
              </a:gsLst>
              <a:lin ang="5400000" scaled="0"/>
              <a:tileRect/>
            </a:gradFill>
          </a:ln>
          <a:effectLst>
            <a:innerShdw blurRad="57150" dist="38100" dir="1080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17318" y="3269869"/>
            <a:ext cx="4423803" cy="182880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523649" y="6181344"/>
            <a:ext cx="718502" cy="365125"/>
          </a:xfrm>
        </p:spPr>
        <p:txBody>
          <a:bodyPr/>
          <a:lstStyle/>
          <a:p>
            <a:fld id="{B61BEF0D-F0BB-DE4B-95CE-6DB70DBA9567}" type="datetimeFigureOut">
              <a:rPr lang="en-US" smtClean="0"/>
              <a:pPr/>
              <a:t>3/10/2018</a:t>
            </a:fld>
            <a:endParaRPr lang="en-US" dirty="0"/>
          </a:p>
        </p:txBody>
      </p:sp>
      <p:sp>
        <p:nvSpPr>
          <p:cNvPr id="6" name="Footer Placeholder 5"/>
          <p:cNvSpPr>
            <a:spLocks noGrp="1"/>
          </p:cNvSpPr>
          <p:nvPr>
            <p:ph type="ftr" sz="quarter" idx="11"/>
          </p:nvPr>
        </p:nvSpPr>
        <p:spPr>
          <a:xfrm>
            <a:off x="818348" y="6181344"/>
            <a:ext cx="3705300" cy="365125"/>
          </a:xfrm>
        </p:spPr>
        <p:txBody>
          <a:bodyPr/>
          <a:lstStyle/>
          <a:p>
            <a:endParaRPr lang="en-US" dirty="0"/>
          </a:p>
        </p:txBody>
      </p:sp>
      <p:sp>
        <p:nvSpPr>
          <p:cNvPr id="7" name="Slide Number Placeholder 6"/>
          <p:cNvSpPr>
            <a:spLocks noGrp="1"/>
          </p:cNvSpPr>
          <p:nvPr>
            <p:ph type="sldNum" sz="quarter" idx="12"/>
          </p:nvPr>
        </p:nvSpPr>
        <p:spPr>
          <a:xfrm>
            <a:off x="8024262" y="6181344"/>
            <a:ext cx="305186" cy="32925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7086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8347" y="596018"/>
            <a:ext cx="7511473" cy="131248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18348" y="2060898"/>
            <a:ext cx="7511472" cy="4041162"/>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51708" y="6178260"/>
            <a:ext cx="1287464"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B61BEF0D-F0BB-DE4B-95CE-6DB70DBA9567}" type="datetimeFigureOut">
              <a:rPr lang="en-US" smtClean="0"/>
              <a:pPr/>
              <a:t>3/10/2018</a:t>
            </a:fld>
            <a:endParaRPr lang="en-US" dirty="0"/>
          </a:p>
        </p:txBody>
      </p:sp>
      <p:sp>
        <p:nvSpPr>
          <p:cNvPr id="5" name="Footer Placeholder 4"/>
          <p:cNvSpPr>
            <a:spLocks noGrp="1"/>
          </p:cNvSpPr>
          <p:nvPr>
            <p:ph type="ftr" sz="quarter" idx="3"/>
          </p:nvPr>
        </p:nvSpPr>
        <p:spPr>
          <a:xfrm>
            <a:off x="818347" y="6178260"/>
            <a:ext cx="5624137" cy="365125"/>
          </a:xfrm>
          <a:prstGeom prst="rect">
            <a:avLst/>
          </a:prstGeom>
        </p:spPr>
        <p:txBody>
          <a:bodyPr vert="horz" lIns="91440" tIns="45720" rIns="91440" bIns="45720" rtlCol="0" anchor="ctr"/>
          <a:lstStyle>
            <a:lvl1pPr algn="l">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endParaRPr lang="en-US" dirty="0"/>
          </a:p>
        </p:txBody>
      </p:sp>
      <p:sp>
        <p:nvSpPr>
          <p:cNvPr id="6" name="Slide Number Placeholder 5"/>
          <p:cNvSpPr>
            <a:spLocks noGrp="1"/>
          </p:cNvSpPr>
          <p:nvPr>
            <p:ph type="sldNum" sz="quarter" idx="4"/>
          </p:nvPr>
        </p:nvSpPr>
        <p:spPr>
          <a:xfrm>
            <a:off x="7917202" y="6178260"/>
            <a:ext cx="413483" cy="365125"/>
          </a:xfrm>
          <a:prstGeom prst="rect">
            <a:avLst/>
          </a:prstGeom>
        </p:spPr>
        <p:txBody>
          <a:bodyPr vert="horz" lIns="91440" tIns="45720" rIns="91440" bIns="45720" rtlCol="0" anchor="ctr"/>
          <a:lstStyle>
            <a:lvl1pPr algn="r">
              <a:defRPr sz="800" b="1" i="0">
                <a:solidFill>
                  <a:schemeClr val="tx1">
                    <a:lumMod val="75000"/>
                  </a:schemeClr>
                </a:solidFill>
                <a:effectLst>
                  <a:outerShdw blurRad="50800" dist="38100" dir="2700000" algn="tl" rotWithShape="0">
                    <a:srgbClr val="000000">
                      <a:alpha val="43000"/>
                    </a:srgbClr>
                  </a:outerShdw>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9448168"/>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2800" kern="1200" cap="all">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30000"/>
        <a:buFont typeface="Arial"/>
        <a:buChar char="•"/>
        <a:defRPr sz="18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30000"/>
        <a:buFont typeface="Arial"/>
        <a:buChar char="•"/>
        <a:defRPr sz="16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30000"/>
        <a:buFont typeface="Arial"/>
        <a:buChar char="•"/>
        <a:defRPr sz="14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30000"/>
        <a:buFont typeface="Arial"/>
        <a:buChar char="•"/>
        <a:defRPr sz="12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3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100" kern="1200" cap="small">
          <a:gradFill flip="none" rotWithShape="1">
            <a:gsLst>
              <a:gs pos="0">
                <a:schemeClr val="tx1"/>
              </a:gs>
              <a:gs pos="100000">
                <a:schemeClr val="tx1">
                  <a:lumMod val="75000"/>
                </a:schemeClr>
              </a:gs>
            </a:gsLst>
            <a:lin ang="540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036B-537E-4FEE-AE3E-DEB34DC0F234}"/>
              </a:ext>
            </a:extLst>
          </p:cNvPr>
          <p:cNvSpPr>
            <a:spLocks noGrp="1"/>
          </p:cNvSpPr>
          <p:nvPr>
            <p:ph type="ctrTitle"/>
          </p:nvPr>
        </p:nvSpPr>
        <p:spPr/>
        <p:txBody>
          <a:bodyPr/>
          <a:lstStyle/>
          <a:p>
            <a:r>
              <a:rPr lang="en-US" dirty="0"/>
              <a:t>“Why should I wait on the lord any longer?”</a:t>
            </a:r>
          </a:p>
        </p:txBody>
      </p:sp>
      <p:sp>
        <p:nvSpPr>
          <p:cNvPr id="3" name="Subtitle 2">
            <a:extLst>
              <a:ext uri="{FF2B5EF4-FFF2-40B4-BE49-F238E27FC236}">
                <a16:creationId xmlns:a16="http://schemas.microsoft.com/office/drawing/2014/main" id="{EF46C946-5EE5-48D0-801D-5FA2C46D3652}"/>
              </a:ext>
            </a:extLst>
          </p:cNvPr>
          <p:cNvSpPr>
            <a:spLocks noGrp="1"/>
          </p:cNvSpPr>
          <p:nvPr>
            <p:ph type="subTitle" idx="1"/>
          </p:nvPr>
        </p:nvSpPr>
        <p:spPr/>
        <p:txBody>
          <a:bodyPr>
            <a:normAutofit/>
          </a:bodyPr>
          <a:lstStyle/>
          <a:p>
            <a:r>
              <a:rPr lang="en-US" sz="2800" dirty="0"/>
              <a:t>II Kings 6:24-7:2</a:t>
            </a:r>
          </a:p>
        </p:txBody>
      </p:sp>
    </p:spTree>
    <p:extLst>
      <p:ext uri="{BB962C8B-B14F-4D97-AF65-F5344CB8AC3E}">
        <p14:creationId xmlns:p14="http://schemas.microsoft.com/office/powerpoint/2010/main" val="4107761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6474-C0B4-4E93-B0D2-3850C959AAE7}"/>
              </a:ext>
            </a:extLst>
          </p:cNvPr>
          <p:cNvSpPr>
            <a:spLocks noGrp="1"/>
          </p:cNvSpPr>
          <p:nvPr>
            <p:ph type="title"/>
          </p:nvPr>
        </p:nvSpPr>
        <p:spPr/>
        <p:txBody>
          <a:bodyPr/>
          <a:lstStyle/>
          <a:p>
            <a:pPr algn="ctr"/>
            <a:r>
              <a:rPr lang="en-US" dirty="0"/>
              <a:t>WAIT ON THE LORD</a:t>
            </a:r>
          </a:p>
        </p:txBody>
      </p:sp>
      <p:sp>
        <p:nvSpPr>
          <p:cNvPr id="3" name="Content Placeholder 2">
            <a:extLst>
              <a:ext uri="{FF2B5EF4-FFF2-40B4-BE49-F238E27FC236}">
                <a16:creationId xmlns:a16="http://schemas.microsoft.com/office/drawing/2014/main" id="{52A63140-FC80-4622-9A62-0037CC7D7C6D}"/>
              </a:ext>
            </a:extLst>
          </p:cNvPr>
          <p:cNvSpPr>
            <a:spLocks noGrp="1"/>
          </p:cNvSpPr>
          <p:nvPr>
            <p:ph idx="1"/>
          </p:nvPr>
        </p:nvSpPr>
        <p:spPr/>
        <p:txBody>
          <a:bodyPr>
            <a:normAutofit/>
          </a:bodyPr>
          <a:lstStyle/>
          <a:p>
            <a:pPr marL="0" indent="0" algn="ctr">
              <a:buNone/>
            </a:pPr>
            <a:r>
              <a:rPr lang="en-US" sz="2800" dirty="0"/>
              <a:t> For the one who sows to his own flesh will from the flesh reap corruption, but the one who sows to the Spirit will from the Spirit reap eternal life.  Let us not lose heart in doing good, for in due time we will reap if we do not grow weary.</a:t>
            </a:r>
          </a:p>
          <a:p>
            <a:pPr marL="0" indent="0" algn="ctr">
              <a:buNone/>
            </a:pPr>
            <a:r>
              <a:rPr lang="en-US" sz="2800" dirty="0"/>
              <a:t>Galatians 6:8-9</a:t>
            </a:r>
          </a:p>
        </p:txBody>
      </p:sp>
    </p:spTree>
    <p:extLst>
      <p:ext uri="{BB962C8B-B14F-4D97-AF65-F5344CB8AC3E}">
        <p14:creationId xmlns:p14="http://schemas.microsoft.com/office/powerpoint/2010/main" val="2479565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AC569-5317-4EDB-BF46-3FDCA8EF8A87}"/>
              </a:ext>
            </a:extLst>
          </p:cNvPr>
          <p:cNvSpPr>
            <a:spLocks noGrp="1"/>
          </p:cNvSpPr>
          <p:nvPr>
            <p:ph type="title"/>
          </p:nvPr>
        </p:nvSpPr>
        <p:spPr/>
        <p:txBody>
          <a:bodyPr/>
          <a:lstStyle/>
          <a:p>
            <a:r>
              <a:rPr lang="en-US" dirty="0"/>
              <a:t>WAIT ON THE LORD!</a:t>
            </a:r>
          </a:p>
        </p:txBody>
      </p:sp>
      <p:sp>
        <p:nvSpPr>
          <p:cNvPr id="3" name="Content Placeholder 2">
            <a:extLst>
              <a:ext uri="{FF2B5EF4-FFF2-40B4-BE49-F238E27FC236}">
                <a16:creationId xmlns:a16="http://schemas.microsoft.com/office/drawing/2014/main" id="{A960BDE5-0304-4AC4-934E-4D041D9283C6}"/>
              </a:ext>
            </a:extLst>
          </p:cNvPr>
          <p:cNvSpPr>
            <a:spLocks noGrp="1"/>
          </p:cNvSpPr>
          <p:nvPr>
            <p:ph idx="1"/>
          </p:nvPr>
        </p:nvSpPr>
        <p:spPr/>
        <p:txBody>
          <a:bodyPr>
            <a:normAutofit lnSpcReduction="10000"/>
          </a:bodyPr>
          <a:lstStyle/>
          <a:p>
            <a:r>
              <a:rPr lang="en-US" sz="2400" dirty="0"/>
              <a:t>For your reward (Gal. 6:8-9)</a:t>
            </a:r>
          </a:p>
          <a:p>
            <a:r>
              <a:rPr lang="en-US" sz="2400" dirty="0"/>
              <a:t>For relief from suffering</a:t>
            </a:r>
          </a:p>
          <a:p>
            <a:r>
              <a:rPr lang="en-US" sz="2400" dirty="0"/>
              <a:t>For eternal life</a:t>
            </a:r>
          </a:p>
          <a:p>
            <a:r>
              <a:rPr lang="en-US" sz="2400" dirty="0"/>
              <a:t>For justice</a:t>
            </a:r>
          </a:p>
          <a:p>
            <a:r>
              <a:rPr lang="en-US" sz="2400" dirty="0"/>
              <a:t>For employment</a:t>
            </a:r>
          </a:p>
          <a:p>
            <a:r>
              <a:rPr lang="en-US" sz="2400" dirty="0"/>
              <a:t>For a spouse</a:t>
            </a:r>
          </a:p>
          <a:p>
            <a:r>
              <a:rPr lang="en-US" sz="2400" dirty="0"/>
              <a:t>For children</a:t>
            </a:r>
          </a:p>
          <a:p>
            <a:r>
              <a:rPr lang="en-US" sz="2400" dirty="0"/>
              <a:t>For an end to violence</a:t>
            </a:r>
          </a:p>
        </p:txBody>
      </p:sp>
    </p:spTree>
    <p:extLst>
      <p:ext uri="{BB962C8B-B14F-4D97-AF65-F5344CB8AC3E}">
        <p14:creationId xmlns:p14="http://schemas.microsoft.com/office/powerpoint/2010/main" val="712626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691A9-6AE0-48B1-8CBB-6FA6328D400D}"/>
              </a:ext>
            </a:extLst>
          </p:cNvPr>
          <p:cNvSpPr>
            <a:spLocks noGrp="1"/>
          </p:cNvSpPr>
          <p:nvPr>
            <p:ph type="title"/>
          </p:nvPr>
        </p:nvSpPr>
        <p:spPr/>
        <p:txBody>
          <a:bodyPr>
            <a:normAutofit/>
          </a:bodyPr>
          <a:lstStyle/>
          <a:p>
            <a:r>
              <a:rPr lang="en-US" sz="3600" dirty="0"/>
              <a:t>WHY HE STOPPED WAITING</a:t>
            </a:r>
          </a:p>
        </p:txBody>
      </p:sp>
      <p:sp>
        <p:nvSpPr>
          <p:cNvPr id="3" name="Content Placeholder 2">
            <a:extLst>
              <a:ext uri="{FF2B5EF4-FFF2-40B4-BE49-F238E27FC236}">
                <a16:creationId xmlns:a16="http://schemas.microsoft.com/office/drawing/2014/main" id="{D07B4C22-CCF3-4D0C-896E-266981F685B1}"/>
              </a:ext>
            </a:extLst>
          </p:cNvPr>
          <p:cNvSpPr>
            <a:spLocks noGrp="1"/>
          </p:cNvSpPr>
          <p:nvPr>
            <p:ph idx="1"/>
          </p:nvPr>
        </p:nvSpPr>
        <p:spPr/>
        <p:txBody>
          <a:bodyPr>
            <a:normAutofit/>
          </a:bodyPr>
          <a:lstStyle/>
          <a:p>
            <a:r>
              <a:rPr lang="en-US" sz="2800" dirty="0"/>
              <a:t>Enemy has trapped them (II Kings 6:24)</a:t>
            </a:r>
          </a:p>
          <a:p>
            <a:r>
              <a:rPr lang="en-US" sz="2800" dirty="0"/>
              <a:t>Great Famine (II Kings 6:25)</a:t>
            </a:r>
          </a:p>
          <a:p>
            <a:r>
              <a:rPr lang="en-US" sz="2800" dirty="0"/>
              <a:t>Expensive refuse (II Kings 6:25)</a:t>
            </a:r>
          </a:p>
          <a:p>
            <a:r>
              <a:rPr lang="en-US" sz="2800" dirty="0"/>
              <a:t>Starvation to a horrible point (II Kings 6:26-29)</a:t>
            </a:r>
          </a:p>
          <a:p>
            <a:r>
              <a:rPr lang="en-US" sz="2800" dirty="0"/>
              <a:t>This is all God’s fault (II Kings 6:33)</a:t>
            </a:r>
          </a:p>
        </p:txBody>
      </p:sp>
    </p:spTree>
    <p:extLst>
      <p:ext uri="{BB962C8B-B14F-4D97-AF65-F5344CB8AC3E}">
        <p14:creationId xmlns:p14="http://schemas.microsoft.com/office/powerpoint/2010/main" val="4439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7B7F-E99F-48E4-B139-68626E36FC30}"/>
              </a:ext>
            </a:extLst>
          </p:cNvPr>
          <p:cNvSpPr>
            <a:spLocks noGrp="1"/>
          </p:cNvSpPr>
          <p:nvPr>
            <p:ph type="title"/>
          </p:nvPr>
        </p:nvSpPr>
        <p:spPr/>
        <p:txBody>
          <a:bodyPr>
            <a:normAutofit/>
          </a:bodyPr>
          <a:lstStyle/>
          <a:p>
            <a:r>
              <a:rPr lang="en-US" sz="3600" dirty="0"/>
              <a:t>WAITING ON THE LORD</a:t>
            </a:r>
          </a:p>
        </p:txBody>
      </p:sp>
      <p:sp>
        <p:nvSpPr>
          <p:cNvPr id="3" name="Content Placeholder 2">
            <a:extLst>
              <a:ext uri="{FF2B5EF4-FFF2-40B4-BE49-F238E27FC236}">
                <a16:creationId xmlns:a16="http://schemas.microsoft.com/office/drawing/2014/main" id="{D23AD7B8-1142-42E3-9E6A-8489DE3C10D0}"/>
              </a:ext>
            </a:extLst>
          </p:cNvPr>
          <p:cNvSpPr>
            <a:spLocks noGrp="1"/>
          </p:cNvSpPr>
          <p:nvPr>
            <p:ph idx="1"/>
          </p:nvPr>
        </p:nvSpPr>
        <p:spPr/>
        <p:txBody>
          <a:bodyPr>
            <a:normAutofit/>
          </a:bodyPr>
          <a:lstStyle/>
          <a:p>
            <a:r>
              <a:rPr lang="en-US" sz="2800" dirty="0"/>
              <a:t>Believe in Him (Ps. 27:13-14)</a:t>
            </a:r>
          </a:p>
          <a:p>
            <a:r>
              <a:rPr lang="en-US" sz="2800" dirty="0"/>
              <a:t>Don’t worry (Ps. 27:13-14; 37:7-8)</a:t>
            </a:r>
          </a:p>
          <a:p>
            <a:r>
              <a:rPr lang="en-US" sz="2800" dirty="0"/>
              <a:t>Call on Him (Ps. 40:1; Mic. 7:7)</a:t>
            </a:r>
          </a:p>
          <a:p>
            <a:r>
              <a:rPr lang="en-US" sz="2800" dirty="0"/>
              <a:t>Obey Him (Ps. 37:34; Is. 64:4-5)</a:t>
            </a:r>
          </a:p>
        </p:txBody>
      </p:sp>
    </p:spTree>
    <p:extLst>
      <p:ext uri="{BB962C8B-B14F-4D97-AF65-F5344CB8AC3E}">
        <p14:creationId xmlns:p14="http://schemas.microsoft.com/office/powerpoint/2010/main" val="143217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D4EB-CBA2-4D69-ABFB-E8BF6126C682}"/>
              </a:ext>
            </a:extLst>
          </p:cNvPr>
          <p:cNvSpPr>
            <a:spLocks noGrp="1"/>
          </p:cNvSpPr>
          <p:nvPr>
            <p:ph type="ctrTitle"/>
          </p:nvPr>
        </p:nvSpPr>
        <p:spPr>
          <a:xfrm>
            <a:off x="819314" y="596019"/>
            <a:ext cx="7510506" cy="3715922"/>
          </a:xfrm>
        </p:spPr>
        <p:txBody>
          <a:bodyPr/>
          <a:lstStyle/>
          <a:p>
            <a:r>
              <a:rPr lang="en-US" dirty="0"/>
              <a:t>They didn’t quit waiting on the lord…</a:t>
            </a:r>
            <a:br>
              <a:rPr lang="en-US" dirty="0"/>
            </a:br>
            <a:r>
              <a:rPr lang="en-US" dirty="0"/>
              <a:t>they never really started</a:t>
            </a:r>
          </a:p>
        </p:txBody>
      </p:sp>
    </p:spTree>
    <p:extLst>
      <p:ext uri="{BB962C8B-B14F-4D97-AF65-F5344CB8AC3E}">
        <p14:creationId xmlns:p14="http://schemas.microsoft.com/office/powerpoint/2010/main" val="3218785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BB90-A4F0-472B-95E7-66FE53C3F175}"/>
              </a:ext>
            </a:extLst>
          </p:cNvPr>
          <p:cNvSpPr>
            <a:spLocks noGrp="1"/>
          </p:cNvSpPr>
          <p:nvPr>
            <p:ph type="title"/>
          </p:nvPr>
        </p:nvSpPr>
        <p:spPr/>
        <p:txBody>
          <a:bodyPr/>
          <a:lstStyle/>
          <a:p>
            <a:r>
              <a:rPr lang="en-US" dirty="0"/>
              <a:t>Not waiting on the lord…</a:t>
            </a:r>
          </a:p>
        </p:txBody>
      </p:sp>
      <p:sp>
        <p:nvSpPr>
          <p:cNvPr id="3" name="Content Placeholder 2">
            <a:extLst>
              <a:ext uri="{FF2B5EF4-FFF2-40B4-BE49-F238E27FC236}">
                <a16:creationId xmlns:a16="http://schemas.microsoft.com/office/drawing/2014/main" id="{6DE7AA7F-3ED9-4942-9BA9-0722F3F17415}"/>
              </a:ext>
            </a:extLst>
          </p:cNvPr>
          <p:cNvSpPr>
            <a:spLocks noGrp="1"/>
          </p:cNvSpPr>
          <p:nvPr>
            <p:ph idx="1"/>
          </p:nvPr>
        </p:nvSpPr>
        <p:spPr/>
        <p:txBody>
          <a:bodyPr>
            <a:normAutofit/>
          </a:bodyPr>
          <a:lstStyle/>
          <a:p>
            <a:r>
              <a:rPr lang="en-US" sz="2800" dirty="0"/>
              <a:t>Blame God</a:t>
            </a:r>
          </a:p>
          <a:p>
            <a:r>
              <a:rPr lang="en-US" sz="2800" dirty="0"/>
              <a:t>Turn elsewhere for help</a:t>
            </a:r>
          </a:p>
          <a:p>
            <a:r>
              <a:rPr lang="en-US" sz="2800" dirty="0"/>
              <a:t>Turn against God’s messengers (II Kings 6:31-32)</a:t>
            </a:r>
          </a:p>
        </p:txBody>
      </p:sp>
    </p:spTree>
    <p:extLst>
      <p:ext uri="{BB962C8B-B14F-4D97-AF65-F5344CB8AC3E}">
        <p14:creationId xmlns:p14="http://schemas.microsoft.com/office/powerpoint/2010/main" val="3452006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8CC20-2F78-470D-9CC2-CCCC7855A7F9}"/>
              </a:ext>
            </a:extLst>
          </p:cNvPr>
          <p:cNvSpPr>
            <a:spLocks noGrp="1"/>
          </p:cNvSpPr>
          <p:nvPr>
            <p:ph type="title"/>
          </p:nvPr>
        </p:nvSpPr>
        <p:spPr/>
        <p:txBody>
          <a:bodyPr/>
          <a:lstStyle/>
          <a:p>
            <a:r>
              <a:rPr lang="en-US" dirty="0"/>
              <a:t>WHY WAIT ON THE LORD EVEN IN THE WORST CIRCUMSTANCES</a:t>
            </a:r>
          </a:p>
        </p:txBody>
      </p:sp>
      <p:sp>
        <p:nvSpPr>
          <p:cNvPr id="3" name="Content Placeholder 2">
            <a:extLst>
              <a:ext uri="{FF2B5EF4-FFF2-40B4-BE49-F238E27FC236}">
                <a16:creationId xmlns:a16="http://schemas.microsoft.com/office/drawing/2014/main" id="{096533DA-F14D-4CF6-B08F-B9B3E2B54B1C}"/>
              </a:ext>
            </a:extLst>
          </p:cNvPr>
          <p:cNvSpPr>
            <a:spLocks noGrp="1"/>
          </p:cNvSpPr>
          <p:nvPr>
            <p:ph idx="1"/>
          </p:nvPr>
        </p:nvSpPr>
        <p:spPr/>
        <p:txBody>
          <a:bodyPr>
            <a:normAutofit/>
          </a:bodyPr>
          <a:lstStyle/>
          <a:p>
            <a:pPr marL="457200" indent="-457200">
              <a:buFont typeface="+mj-lt"/>
              <a:buAutoNum type="arabicPeriod"/>
            </a:pPr>
            <a:r>
              <a:rPr lang="en-US" sz="2400" dirty="0"/>
              <a:t>Because of what God can do in any given moment (II Kings 7:1-2,6-7,16-20; Is. 40:29-31)</a:t>
            </a:r>
          </a:p>
          <a:p>
            <a:pPr marL="457200" indent="-457200">
              <a:buFont typeface="+mj-lt"/>
              <a:buAutoNum type="arabicPeriod"/>
            </a:pPr>
            <a:r>
              <a:rPr lang="en-US" sz="2400" dirty="0"/>
              <a:t>Because God works in His time</a:t>
            </a:r>
          </a:p>
        </p:txBody>
      </p:sp>
    </p:spTree>
    <p:extLst>
      <p:ext uri="{BB962C8B-B14F-4D97-AF65-F5344CB8AC3E}">
        <p14:creationId xmlns:p14="http://schemas.microsoft.com/office/powerpoint/2010/main" val="1700018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6474-C0B4-4E93-B0D2-3850C959AAE7}"/>
              </a:ext>
            </a:extLst>
          </p:cNvPr>
          <p:cNvSpPr>
            <a:spLocks noGrp="1"/>
          </p:cNvSpPr>
          <p:nvPr>
            <p:ph type="title"/>
          </p:nvPr>
        </p:nvSpPr>
        <p:spPr/>
        <p:txBody>
          <a:bodyPr/>
          <a:lstStyle/>
          <a:p>
            <a:pPr algn="ctr"/>
            <a:r>
              <a:rPr lang="en-US" dirty="0"/>
              <a:t>WAIT ON THE LORD</a:t>
            </a:r>
          </a:p>
        </p:txBody>
      </p:sp>
      <p:sp>
        <p:nvSpPr>
          <p:cNvPr id="3" name="Content Placeholder 2">
            <a:extLst>
              <a:ext uri="{FF2B5EF4-FFF2-40B4-BE49-F238E27FC236}">
                <a16:creationId xmlns:a16="http://schemas.microsoft.com/office/drawing/2014/main" id="{52A63140-FC80-4622-9A62-0037CC7D7C6D}"/>
              </a:ext>
            </a:extLst>
          </p:cNvPr>
          <p:cNvSpPr>
            <a:spLocks noGrp="1"/>
          </p:cNvSpPr>
          <p:nvPr>
            <p:ph idx="1"/>
          </p:nvPr>
        </p:nvSpPr>
        <p:spPr/>
        <p:txBody>
          <a:bodyPr>
            <a:normAutofit/>
          </a:bodyPr>
          <a:lstStyle/>
          <a:p>
            <a:pPr marL="0" indent="0" algn="ctr">
              <a:buNone/>
            </a:pPr>
            <a:r>
              <a:rPr lang="en-US" sz="2800" dirty="0"/>
              <a:t>Therefore be patient, brethren, until the coming of the Lord. The farmer waits for the precious produce of the soil, being patient about it, until it gets the early and late rains.  </a:t>
            </a:r>
            <a:r>
              <a:rPr lang="en-US" sz="2800" b="1" dirty="0"/>
              <a:t>You too be patient; strengthen your hearts, for the coming of the Lord is near.</a:t>
            </a:r>
          </a:p>
          <a:p>
            <a:pPr marL="0" indent="0" algn="ctr">
              <a:buNone/>
            </a:pPr>
            <a:r>
              <a:rPr lang="en-US" sz="2800" dirty="0"/>
              <a:t>James 5:7-8</a:t>
            </a:r>
          </a:p>
        </p:txBody>
      </p:sp>
    </p:spTree>
    <p:extLst>
      <p:ext uri="{BB962C8B-B14F-4D97-AF65-F5344CB8AC3E}">
        <p14:creationId xmlns:p14="http://schemas.microsoft.com/office/powerpoint/2010/main" val="2273878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6474-C0B4-4E93-B0D2-3850C959AAE7}"/>
              </a:ext>
            </a:extLst>
          </p:cNvPr>
          <p:cNvSpPr>
            <a:spLocks noGrp="1"/>
          </p:cNvSpPr>
          <p:nvPr>
            <p:ph type="title"/>
          </p:nvPr>
        </p:nvSpPr>
        <p:spPr/>
        <p:txBody>
          <a:bodyPr/>
          <a:lstStyle/>
          <a:p>
            <a:pPr algn="ctr"/>
            <a:r>
              <a:rPr lang="en-US" dirty="0"/>
              <a:t>WAIT ON THE LORD</a:t>
            </a:r>
          </a:p>
        </p:txBody>
      </p:sp>
      <p:sp>
        <p:nvSpPr>
          <p:cNvPr id="3" name="Content Placeholder 2">
            <a:extLst>
              <a:ext uri="{FF2B5EF4-FFF2-40B4-BE49-F238E27FC236}">
                <a16:creationId xmlns:a16="http://schemas.microsoft.com/office/drawing/2014/main" id="{52A63140-FC80-4622-9A62-0037CC7D7C6D}"/>
              </a:ext>
            </a:extLst>
          </p:cNvPr>
          <p:cNvSpPr>
            <a:spLocks noGrp="1"/>
          </p:cNvSpPr>
          <p:nvPr>
            <p:ph idx="1"/>
          </p:nvPr>
        </p:nvSpPr>
        <p:spPr/>
        <p:txBody>
          <a:bodyPr>
            <a:normAutofit/>
          </a:bodyPr>
          <a:lstStyle/>
          <a:p>
            <a:pPr marL="0" indent="0" algn="ctr">
              <a:buNone/>
            </a:pPr>
            <a:r>
              <a:rPr lang="en-US" sz="2800" dirty="0"/>
              <a:t> For they themselves report about us what kind of a reception we had with you, and how you turned to God from idols to serve a living and true God, and to wait for His Son from heaven, whom He raised from the dead, that is Jesus, who rescues us from the wrath to come.</a:t>
            </a:r>
          </a:p>
          <a:p>
            <a:pPr marL="0" indent="0" algn="ctr">
              <a:buNone/>
            </a:pPr>
            <a:r>
              <a:rPr lang="en-US" sz="2800" dirty="0"/>
              <a:t>I Thessalonians 1:9-10</a:t>
            </a:r>
          </a:p>
        </p:txBody>
      </p:sp>
    </p:spTree>
    <p:extLst>
      <p:ext uri="{BB962C8B-B14F-4D97-AF65-F5344CB8AC3E}">
        <p14:creationId xmlns:p14="http://schemas.microsoft.com/office/powerpoint/2010/main" val="2124358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6474-C0B4-4E93-B0D2-3850C959AAE7}"/>
              </a:ext>
            </a:extLst>
          </p:cNvPr>
          <p:cNvSpPr>
            <a:spLocks noGrp="1"/>
          </p:cNvSpPr>
          <p:nvPr>
            <p:ph type="title"/>
          </p:nvPr>
        </p:nvSpPr>
        <p:spPr/>
        <p:txBody>
          <a:bodyPr/>
          <a:lstStyle/>
          <a:p>
            <a:pPr algn="ctr"/>
            <a:r>
              <a:rPr lang="en-US" dirty="0"/>
              <a:t>WAIT ON THE LORD</a:t>
            </a:r>
          </a:p>
        </p:txBody>
      </p:sp>
      <p:sp>
        <p:nvSpPr>
          <p:cNvPr id="3" name="Content Placeholder 2">
            <a:extLst>
              <a:ext uri="{FF2B5EF4-FFF2-40B4-BE49-F238E27FC236}">
                <a16:creationId xmlns:a16="http://schemas.microsoft.com/office/drawing/2014/main" id="{52A63140-FC80-4622-9A62-0037CC7D7C6D}"/>
              </a:ext>
            </a:extLst>
          </p:cNvPr>
          <p:cNvSpPr>
            <a:spLocks noGrp="1"/>
          </p:cNvSpPr>
          <p:nvPr>
            <p:ph idx="1"/>
          </p:nvPr>
        </p:nvSpPr>
        <p:spPr/>
        <p:txBody>
          <a:bodyPr>
            <a:normAutofit/>
          </a:bodyPr>
          <a:lstStyle/>
          <a:p>
            <a:pPr marL="0" indent="0" algn="ctr">
              <a:buNone/>
            </a:pPr>
            <a:r>
              <a:rPr lang="en-US" sz="3200" dirty="0"/>
              <a:t>For what credit is there if, when you sin and are harshly treated, you endure it with patience? But if when you do what is right and suffer for it you patiently endure it, this finds favor with God.</a:t>
            </a:r>
          </a:p>
          <a:p>
            <a:pPr marL="0" indent="0" algn="ctr">
              <a:buNone/>
            </a:pPr>
            <a:r>
              <a:rPr lang="en-US" sz="3200" dirty="0"/>
              <a:t>I Peter 2:20</a:t>
            </a:r>
          </a:p>
        </p:txBody>
      </p:sp>
    </p:spTree>
    <p:extLst>
      <p:ext uri="{BB962C8B-B14F-4D97-AF65-F5344CB8AC3E}">
        <p14:creationId xmlns:p14="http://schemas.microsoft.com/office/powerpoint/2010/main" val="3571818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sh">
  <a:themeElements>
    <a:clrScheme name="Mesh">
      <a:dk1>
        <a:sysClr val="windowText" lastClr="000000"/>
      </a:dk1>
      <a:lt1>
        <a:sysClr val="window" lastClr="FFFFFF"/>
      </a:lt1>
      <a:dk2>
        <a:srgbClr val="363D46"/>
      </a:dk2>
      <a:lt2>
        <a:srgbClr val="EBEBEB"/>
      </a:lt2>
      <a:accent1>
        <a:srgbClr val="6F6F6F"/>
      </a:accent1>
      <a:accent2>
        <a:srgbClr val="BFBFA5"/>
      </a:accent2>
      <a:accent3>
        <a:srgbClr val="DCD084"/>
      </a:accent3>
      <a:accent4>
        <a:srgbClr val="E7BF5F"/>
      </a:accent4>
      <a:accent5>
        <a:srgbClr val="E9A039"/>
      </a:accent5>
      <a:accent6>
        <a:srgbClr val="CF7133"/>
      </a:accent6>
      <a:hlink>
        <a:srgbClr val="F28943"/>
      </a:hlink>
      <a:folHlink>
        <a:srgbClr val="F1B76C"/>
      </a:folHlink>
    </a:clrScheme>
    <a:fontScheme name="Mesh">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sh">
      <a:fillStyleLst>
        <a:solidFill>
          <a:schemeClr val="phClr"/>
        </a:solidFill>
        <a:gradFill rotWithShape="1">
          <a:gsLst>
            <a:gs pos="0">
              <a:schemeClr val="phClr">
                <a:tint val="60000"/>
                <a:lumMod val="110000"/>
              </a:schemeClr>
            </a:gs>
            <a:gs pos="100000">
              <a:schemeClr val="phClr">
                <a:tint val="82000"/>
              </a:schemeClr>
            </a:gs>
          </a:gsLst>
          <a:lin ang="5400000" scaled="0"/>
        </a:gradFill>
        <a:gradFill rotWithShape="1">
          <a:gsLst>
            <a:gs pos="0">
              <a:schemeClr val="phClr">
                <a:tint val="96000"/>
                <a:lumMod val="104000"/>
              </a:schemeClr>
            </a:gs>
            <a:gs pos="100000">
              <a:schemeClr val="phClr">
                <a:shade val="84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50800" dist="25400" dir="13500000">
              <a:srgbClr val="000000">
                <a:alpha val="55000"/>
              </a:srgbClr>
            </a:innerShdw>
          </a:effectLst>
        </a:effectStyle>
        <a:effectStyle>
          <a:effectLst>
            <a:outerShdw blurRad="50800" dist="38100" dir="5400000" rotWithShape="0">
              <a:srgbClr val="000000">
                <a:alpha val="60000"/>
              </a:srgbClr>
            </a:outerShdw>
          </a:effectLst>
          <a:scene3d>
            <a:camera prst="orthographicFront">
              <a:rot lat="0" lon="0" rev="0"/>
            </a:camera>
            <a:lightRig rig="threePt" dir="tl"/>
          </a:scene3d>
          <a:sp3d>
            <a:bevelT w="25400" h="25400" prst="slope"/>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28000"/>
                <a:satMod val="94000"/>
                <a:lumMod val="20000"/>
              </a:schemeClr>
              <a:schemeClr val="phClr">
                <a:tint val="94000"/>
                <a:shade val="84000"/>
                <a:satMod val="148000"/>
                <a:lumMod val="114000"/>
              </a:schemeClr>
            </a:duotone>
          </a:blip>
          <a:stretch/>
        </a:blipFill>
      </a:bgFillStyleLst>
    </a:fmtScheme>
  </a:themeElements>
  <a:objectDefaults/>
  <a:extraClrSchemeLst/>
  <a:extLst>
    <a:ext uri="{05A4C25C-085E-4340-85A3-A5531E510DB2}">
      <thm15:themeFamily xmlns:thm15="http://schemas.microsoft.com/office/thememl/2012/main" name="Mesh" id="{789EC3FE-34FD-429C-9918-760025E6C145}" vid="{B8BE45C0-8141-4D58-8C71-A009BC26FBBB}"/>
    </a:ext>
  </a:extLst>
</a:theme>
</file>

<file path=docProps/app.xml><?xml version="1.0" encoding="utf-8"?>
<Properties xmlns="http://schemas.openxmlformats.org/officeDocument/2006/extended-properties" xmlns:vt="http://schemas.openxmlformats.org/officeDocument/2006/docPropsVTypes">
  <Template>TM03457485[[fn=Mesh]]</Template>
  <TotalTime>20</TotalTime>
  <Words>447</Words>
  <Application>Microsoft Office PowerPoint</Application>
  <PresentationFormat>On-screen Show (4:3)</PresentationFormat>
  <Paragraphs>42</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Mesh</vt:lpstr>
      <vt:lpstr>“Why should I wait on the lord any longer?”</vt:lpstr>
      <vt:lpstr>WHY HE STOPPED WAITING</vt:lpstr>
      <vt:lpstr>WAITING ON THE LORD</vt:lpstr>
      <vt:lpstr>They didn’t quit waiting on the lord… they never really started</vt:lpstr>
      <vt:lpstr>Not waiting on the lord…</vt:lpstr>
      <vt:lpstr>WHY WAIT ON THE LORD EVEN IN THE WORST CIRCUMSTANCES</vt:lpstr>
      <vt:lpstr>WAIT ON THE LORD</vt:lpstr>
      <vt:lpstr>WAIT ON THE LORD</vt:lpstr>
      <vt:lpstr>WAIT ON THE LORD</vt:lpstr>
      <vt:lpstr>WAIT ON THE LORD</vt:lpstr>
      <vt:lpstr>WAIT ON THE LORD!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should I wait on the lord any longer?”</dc:title>
  <dc:creator>Jared Hagan</dc:creator>
  <cp:lastModifiedBy>Jared Hagan</cp:lastModifiedBy>
  <cp:revision>3</cp:revision>
  <dcterms:created xsi:type="dcterms:W3CDTF">2018-03-11T05:58:29Z</dcterms:created>
  <dcterms:modified xsi:type="dcterms:W3CDTF">2018-03-11T06:19:12Z</dcterms:modified>
</cp:coreProperties>
</file>