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2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3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5419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9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6255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579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4999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3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271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7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99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8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695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6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05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1687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68751-9EDD-425F-93B0-09E10BA570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455" y="2404534"/>
            <a:ext cx="6392411" cy="1646302"/>
          </a:xfrm>
        </p:spPr>
        <p:txBody>
          <a:bodyPr/>
          <a:lstStyle/>
          <a:p>
            <a:r>
              <a:rPr lang="en-US" dirty="0"/>
              <a:t>COVERING A MULTITUDE OF SINS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16E07E-1431-43F1-950A-A5E4E33A02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232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75D4F-5F59-4389-AAFF-B89CDB507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COVERS A MULTITUDE OF SINS?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B583E-BBCD-4C9D-B030-88C5F2BA21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2160590"/>
            <a:ext cx="7032772" cy="433248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dirty="0"/>
              <a:t>Christ’s blood (Heb. 10:11-18; I John 1:7)</a:t>
            </a:r>
          </a:p>
          <a:p>
            <a:pPr marL="457200" lvl="1" indent="0">
              <a:buNone/>
            </a:pPr>
            <a:r>
              <a:rPr lang="en-US" dirty="0"/>
              <a:t>-  Baptism (Acts 2:38; 22:16; Gal. 3:27)</a:t>
            </a:r>
          </a:p>
          <a:p>
            <a:pPr>
              <a:buFont typeface="+mj-lt"/>
              <a:buAutoNum type="arabicPeriod"/>
            </a:pPr>
            <a:r>
              <a:rPr lang="en-US" dirty="0"/>
              <a:t>Faith (Lk. 7:47,50; Rom. 4:5-9)</a:t>
            </a:r>
          </a:p>
          <a:p>
            <a:pPr>
              <a:buFont typeface="+mj-lt"/>
              <a:buAutoNum type="arabicPeriod"/>
            </a:pPr>
            <a:r>
              <a:rPr lang="en-US" dirty="0"/>
              <a:t>Mercy (Mt. 6:14-15; 7:2; Jam. 2:13)</a:t>
            </a:r>
          </a:p>
          <a:p>
            <a:pPr>
              <a:buFont typeface="+mj-lt"/>
              <a:buAutoNum type="arabicPeriod"/>
            </a:pPr>
            <a:r>
              <a:rPr lang="en-US" dirty="0"/>
              <a:t>Walk in the light (I John 1:5-7)</a:t>
            </a:r>
          </a:p>
          <a:p>
            <a:pPr>
              <a:buFont typeface="+mj-lt"/>
              <a:buAutoNum type="arabicPeriod"/>
            </a:pPr>
            <a:r>
              <a:rPr lang="en-US" dirty="0"/>
              <a:t>Confession (I John 1:9; Jam. 5:14-16)</a:t>
            </a:r>
          </a:p>
          <a:p>
            <a:pPr>
              <a:buFont typeface="+mj-lt"/>
              <a:buAutoNum type="arabicPeriod"/>
            </a:pPr>
            <a:r>
              <a:rPr lang="en-US" dirty="0"/>
              <a:t>Humility (Lk. 18:13-14…Jam. 4:6)</a:t>
            </a:r>
          </a:p>
          <a:p>
            <a:pPr>
              <a:buFont typeface="+mj-lt"/>
              <a:buAutoNum type="arabicPeriod"/>
            </a:pPr>
            <a:r>
              <a:rPr lang="en-US" dirty="0"/>
              <a:t>Save Others (Jam. 5:19-20… I Cor. 9:27; Mt. 25:34-46; Heb. 6:10)</a:t>
            </a:r>
          </a:p>
          <a:p>
            <a:pPr>
              <a:buFont typeface="+mj-lt"/>
              <a:buAutoNum type="arabicPeriod"/>
            </a:pPr>
            <a:r>
              <a:rPr lang="en-US" dirty="0"/>
              <a:t>Love (I Pet. 4:8; Prov. 10:12)</a:t>
            </a:r>
          </a:p>
        </p:txBody>
      </p:sp>
    </p:spTree>
    <p:extLst>
      <p:ext uri="{BB962C8B-B14F-4D97-AF65-F5344CB8AC3E}">
        <p14:creationId xmlns:p14="http://schemas.microsoft.com/office/powerpoint/2010/main" val="3097400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117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Trebuchet MS</vt:lpstr>
      <vt:lpstr>Wingdings 3</vt:lpstr>
      <vt:lpstr>Facet</vt:lpstr>
      <vt:lpstr>COVERING A MULTITUDE OF SINS</vt:lpstr>
      <vt:lpstr>WHAT COVERS A MULTITUDE OF SINS?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COVERING A MULTITUDE OF SINS</dc:title>
  <dc:creator>Jared Hagan</dc:creator>
  <cp:lastModifiedBy>Jared Hagan</cp:lastModifiedBy>
  <cp:revision>1</cp:revision>
  <dcterms:created xsi:type="dcterms:W3CDTF">2018-03-04T08:24:48Z</dcterms:created>
  <dcterms:modified xsi:type="dcterms:W3CDTF">2018-03-04T08:29:16Z</dcterms:modified>
</cp:coreProperties>
</file>