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6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31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3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459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4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67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05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6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4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4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5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3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0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6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5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24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B3F98-EEDA-47B2-AC70-D79718AF1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ADD TO YOUR FAITH…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E4B09-F053-4C26-8F1B-75BC6E1E6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5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9598B-DB15-4D39-B430-85DD4831D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400050"/>
            <a:ext cx="7429499" cy="62498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ADD TO YOUR FAITH…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60298-1D10-47F8-92D9-1AC17734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60" y="1526796"/>
            <a:ext cx="7429499" cy="4353887"/>
          </a:xfrm>
        </p:spPr>
        <p:txBody>
          <a:bodyPr anchor="t"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Add Means Grow (we don’t have to be perfect)</a:t>
            </a:r>
          </a:p>
        </p:txBody>
      </p:sp>
    </p:spTree>
    <p:extLst>
      <p:ext uri="{BB962C8B-B14F-4D97-AF65-F5344CB8AC3E}">
        <p14:creationId xmlns:p14="http://schemas.microsoft.com/office/powerpoint/2010/main" val="187298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B3F98-EEDA-47B2-AC70-D79718AF1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259" y="1314451"/>
            <a:ext cx="6507167" cy="1965120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ADD TO YOUR FAITH…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E4B09-F053-4C26-8F1B-75BC6E1E6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latin typeface="Arial Black" panose="020B0A04020102020204" pitchFamily="34" charset="0"/>
              </a:rPr>
              <a:t>APPLYING ALL DILIGENCE</a:t>
            </a:r>
          </a:p>
        </p:txBody>
      </p:sp>
    </p:spTree>
    <p:extLst>
      <p:ext uri="{BB962C8B-B14F-4D97-AF65-F5344CB8AC3E}">
        <p14:creationId xmlns:p14="http://schemas.microsoft.com/office/powerpoint/2010/main" val="4634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A8FB1-4321-4F89-A112-BFC4E407D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59" y="272118"/>
            <a:ext cx="7429499" cy="92069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DILIGENCE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35E6-1E06-47D9-853E-67C277177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1384184"/>
            <a:ext cx="7860485" cy="4681056"/>
          </a:xfrm>
        </p:spPr>
        <p:txBody>
          <a:bodyPr anchor="t"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Emphasized three times in this section (II Pet. 1:5,10).  Four if you count II Peter 3:14.</a:t>
            </a:r>
          </a:p>
          <a:p>
            <a:r>
              <a:rPr lang="en-US" sz="2800" u="sng" dirty="0">
                <a:latin typeface="Arial Black" panose="020B0A04020102020204" pitchFamily="34" charset="0"/>
              </a:rPr>
              <a:t>Diligence</a:t>
            </a:r>
            <a:r>
              <a:rPr lang="en-US" sz="2800" dirty="0">
                <a:latin typeface="Arial Black" panose="020B0A04020102020204" pitchFamily="34" charset="0"/>
              </a:rPr>
              <a:t> – Careful and Persistent Work / Effort (Lk. 15:8)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Diligent or sluggish? (Heb. 6:9-12)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Diligence matters! (Heb. 4:11; II Tim. 2:15; Rom. 12:11; Is. 26:9)</a:t>
            </a:r>
          </a:p>
        </p:txBody>
      </p:sp>
    </p:spTree>
    <p:extLst>
      <p:ext uri="{BB962C8B-B14F-4D97-AF65-F5344CB8AC3E}">
        <p14:creationId xmlns:p14="http://schemas.microsoft.com/office/powerpoint/2010/main" val="233046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1DBBA-EA3E-4E6F-B144-181766A4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59" y="397954"/>
            <a:ext cx="7429499" cy="68789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ADD TO YOUR FAITH…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68BCF-5EA9-4525-8EBA-7DA69FFF0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60" y="1384183"/>
            <a:ext cx="7429499" cy="486561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Arial Black" panose="020B0A04020102020204" pitchFamily="34" charset="0"/>
              </a:rPr>
              <a:t>Moral Excellence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Arial Black" panose="020B0A04020102020204" pitchFamily="34" charset="0"/>
              </a:rPr>
              <a:t>Knowledge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Arial Black" panose="020B0A04020102020204" pitchFamily="34" charset="0"/>
              </a:rPr>
              <a:t>Self-Control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Arial Black" panose="020B0A04020102020204" pitchFamily="34" charset="0"/>
              </a:rPr>
              <a:t>Perseverance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Arial Black" panose="020B0A04020102020204" pitchFamily="34" charset="0"/>
              </a:rPr>
              <a:t>Godliness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Arial Black" panose="020B0A04020102020204" pitchFamily="34" charset="0"/>
              </a:rPr>
              <a:t>Brotherly Kindness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Arial Black" panose="020B0A04020102020204" pitchFamily="34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404280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96C3-F574-495E-A4DD-4198E220D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324550"/>
            <a:ext cx="7429499" cy="706772"/>
          </a:xfrm>
        </p:spPr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IMPLICATIONS OF DILIGENCE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B2444-8C1E-4AF1-ADFB-688BF7855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6" y="1417739"/>
            <a:ext cx="7894040" cy="4806891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dirty="0">
                <a:latin typeface="Arial Black" panose="020B0A04020102020204" pitchFamily="34" charset="0"/>
              </a:rPr>
              <a:t>Growth doesn’t just happen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>
                <a:latin typeface="Arial Black" panose="020B0A04020102020204" pitchFamily="34" charset="0"/>
              </a:rPr>
              <a:t>Personal Responsibility In Our Salvation</a:t>
            </a:r>
          </a:p>
          <a:p>
            <a:pPr lvl="1"/>
            <a:r>
              <a:rPr lang="en-US" sz="2000" dirty="0">
                <a:latin typeface="Arial Black" panose="020B0A04020102020204" pitchFamily="34" charset="0"/>
              </a:rPr>
              <a:t>We can “make certain” (II Pet. 1:10)</a:t>
            </a:r>
          </a:p>
          <a:p>
            <a:pPr lvl="1"/>
            <a:r>
              <a:rPr lang="en-US" sz="2000" dirty="0">
                <a:latin typeface="Arial Black" panose="020B0A04020102020204" pitchFamily="34" charset="0"/>
              </a:rPr>
              <a:t>We have a part in never stumbling (II Pet. 1:10)</a:t>
            </a:r>
          </a:p>
          <a:p>
            <a:pPr lvl="1"/>
            <a:r>
              <a:rPr lang="en-US" sz="2000" dirty="0">
                <a:latin typeface="Arial Black" panose="020B0A04020102020204" pitchFamily="34" charset="0"/>
              </a:rPr>
              <a:t>We have a part in gaining entrance to the kingdom (II Pet. 1:11)</a:t>
            </a:r>
          </a:p>
          <a:p>
            <a:pPr lvl="1"/>
            <a:r>
              <a:rPr lang="en-US" sz="2000" dirty="0">
                <a:latin typeface="Arial Black" panose="020B0A04020102020204" pitchFamily="34" charset="0"/>
              </a:rPr>
              <a:t>Has Peter forgotten that we are saved by grace (Eph. 2:9-10)?  No…he hasn’t (II Pet. 3:14)</a:t>
            </a:r>
          </a:p>
          <a:p>
            <a:pPr lvl="1"/>
            <a:r>
              <a:rPr lang="en-US" sz="2000" dirty="0">
                <a:latin typeface="Arial Black" panose="020B0A04020102020204" pitchFamily="34" charset="0"/>
              </a:rPr>
              <a:t>If you aren’t growing…who’s to blame?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4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96C3-F574-495E-A4DD-4198E220D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324550"/>
            <a:ext cx="7429499" cy="706772"/>
          </a:xfrm>
        </p:spPr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IMPLICATIONS OF DILIGENCE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B2444-8C1E-4AF1-ADFB-688BF7855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952" y="1417739"/>
            <a:ext cx="7639607" cy="4806891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dirty="0">
                <a:latin typeface="Arial Black" panose="020B0A04020102020204" pitchFamily="34" charset="0"/>
              </a:rPr>
              <a:t>Growth doesn’t just happen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>
                <a:latin typeface="Arial Black" panose="020B0A04020102020204" pitchFamily="34" charset="0"/>
              </a:rPr>
              <a:t>Personal Responsibility In Our Salvation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>
                <a:latin typeface="Arial Black" panose="020B0A04020102020204" pitchFamily="34" charset="0"/>
              </a:rPr>
              <a:t>Expect Obstacles</a:t>
            </a:r>
          </a:p>
          <a:p>
            <a:pPr lvl="1"/>
            <a:r>
              <a:rPr lang="en-US" sz="2400" dirty="0">
                <a:latin typeface="Arial Black" panose="020B0A04020102020204" pitchFamily="34" charset="0"/>
              </a:rPr>
              <a:t>Difficulties</a:t>
            </a:r>
          </a:p>
          <a:p>
            <a:pPr lvl="1"/>
            <a:r>
              <a:rPr lang="en-US" sz="2400" dirty="0">
                <a:latin typeface="Arial Black" panose="020B0A04020102020204" pitchFamily="34" charset="0"/>
              </a:rPr>
              <a:t>Distractions</a:t>
            </a:r>
          </a:p>
          <a:p>
            <a:pPr lvl="1"/>
            <a:r>
              <a:rPr lang="en-US" sz="2400" dirty="0">
                <a:latin typeface="Arial Black" panose="020B0A04020102020204" pitchFamily="34" charset="0"/>
              </a:rPr>
              <a:t>Discouragements</a:t>
            </a:r>
          </a:p>
          <a:p>
            <a:pPr lvl="1"/>
            <a:r>
              <a:rPr lang="en-US" sz="2400" dirty="0">
                <a:latin typeface="Arial Black" panose="020B0A04020102020204" pitchFamily="34" charset="0"/>
              </a:rPr>
              <a:t>Excuses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2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4DF28-E82A-45AC-ADB0-885EE3F28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472642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Applying all diligence, add to your faith…</a:t>
            </a:r>
          </a:p>
        </p:txBody>
      </p:sp>
    </p:spTree>
    <p:extLst>
      <p:ext uri="{BB962C8B-B14F-4D97-AF65-F5344CB8AC3E}">
        <p14:creationId xmlns:p14="http://schemas.microsoft.com/office/powerpoint/2010/main" val="921158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95</TotalTime>
  <Words>220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Century Gothic</vt:lpstr>
      <vt:lpstr>Mesh</vt:lpstr>
      <vt:lpstr>ADD TO YOUR FAITH…</vt:lpstr>
      <vt:lpstr>ADD TO YOUR FAITH…</vt:lpstr>
      <vt:lpstr>ADD TO YOUR FAITH…</vt:lpstr>
      <vt:lpstr>DILIGENCE</vt:lpstr>
      <vt:lpstr>ADD TO YOUR FAITH…</vt:lpstr>
      <vt:lpstr>IMPLICATIONS OF DILIGENCE</vt:lpstr>
      <vt:lpstr>IMPLICATIONS OF DILIGENCE</vt:lpstr>
      <vt:lpstr>Applying all diligence, add to your faith…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TO YOUR FAITH…</dc:title>
  <dc:creator>Jared Hagan</dc:creator>
  <cp:lastModifiedBy>Jared Hagan</cp:lastModifiedBy>
  <cp:revision>7</cp:revision>
  <dcterms:created xsi:type="dcterms:W3CDTF">2018-02-04T06:07:22Z</dcterms:created>
  <dcterms:modified xsi:type="dcterms:W3CDTF">2018-02-04T07:42:49Z</dcterms:modified>
</cp:coreProperties>
</file>