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92" r:id="rId2"/>
    <p:sldId id="297" r:id="rId3"/>
    <p:sldId id="298" r:id="rId4"/>
    <p:sldId id="299" r:id="rId5"/>
    <p:sldId id="301" r:id="rId6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2213D"/>
    <a:srgbClr val="EBEBEF"/>
    <a:srgbClr val="434B78"/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774" autoAdjust="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238408C-6839-46EE-8131-EDA75C487F2E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87D77045-401A-4D5E-BFE3-54C21A8A6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312C91-A626-44BD-9D80-3624C0792878}"/>
              </a:ext>
            </a:extLst>
          </p:cNvPr>
          <p:cNvSpPr/>
          <p:nvPr userDrawn="1"/>
        </p:nvSpPr>
        <p:spPr>
          <a:xfrm>
            <a:off x="0" y="2372264"/>
            <a:ext cx="9144000" cy="2113472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  <a:extLst/>
          </a:lstStyle>
          <a:p>
            <a:fld id="{743653DA-8BF4-4869-96FE-9BCF43372D46}" type="datetimeFigureOut">
              <a:rPr lang="en-US" smtClean="0"/>
              <a:pPr/>
              <a:t>1/20/2018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533400" y="2819400"/>
            <a:ext cx="8153400" cy="691896"/>
          </a:xfrm>
        </p:spPr>
        <p:txBody>
          <a:bodyPr/>
          <a:lstStyle>
            <a:lvl1pPr marR="9144" algn="ctr">
              <a:defRPr sz="3800" cap="all" spc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821DBD-8C89-4419-93B6-FC276602F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3638551"/>
            <a:ext cx="8229600" cy="639762"/>
          </a:xfrm>
        </p:spPr>
        <p:txBody>
          <a:bodyPr anchor="ctr"/>
          <a:lstStyle>
            <a:lvl1pPr marL="73152" indent="0" algn="ctr">
              <a:buNone/>
              <a:defRPr sz="2400" b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>
              <a:spcBef>
                <a:spcPts val="0"/>
              </a:spcBef>
            </a:pPr>
            <a:r>
              <a:rPr lang="en-US" dirty="0"/>
              <a:t>Your name, Your teacher’s name</a:t>
            </a:r>
          </a:p>
          <a:p>
            <a:pPr marL="0">
              <a:spcBef>
                <a:spcPts val="0"/>
              </a:spcBef>
            </a:pPr>
            <a:r>
              <a:rPr lang="en-US" dirty="0"/>
              <a:t>Your school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>
            <a:lvl1pPr algn="ctr">
              <a:defRPr b="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>
                <a:latin typeface="+mn-lt"/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lang="en-US" smtClean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  <a:effectLst/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4000" b="1" cap="all" dirty="0">
                <a:ln/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lang="en-US" smtClean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8D2517-69F4-4EEB-BA9B-124035414E7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629"/>
            <a:ext cx="8229600" cy="586416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716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716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3B5F1E3E-4B2F-4895-B65E-28B2E64F39F6}" type="datetimeFigureOut">
              <a:rPr lang="en-US" smtClean="0"/>
              <a:pPr/>
              <a:t>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57308"/>
            <a:ext cx="7772400" cy="639762"/>
          </a:xfrm>
        </p:spPr>
        <p:txBody>
          <a:bodyPr anchor="t"/>
          <a:lstStyle>
            <a:lvl1pPr algn="ctr">
              <a:defRPr sz="32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>
            <a:lvl1pPr algn="ctr">
              <a:defRPr sz="3200" cap="none" baseline="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577850"/>
          </a:xfrm>
        </p:spPr>
        <p:txBody>
          <a:bodyPr anchor="ctr"/>
          <a:lstStyle>
            <a:lvl1pPr algn="ctr">
              <a:buNone/>
              <a:defRPr sz="32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514600" cy="43307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676400"/>
            <a:ext cx="5486400" cy="4330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EE1EBC-E51B-4190-8159-3AE4D1D4E97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baseline="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85800" y="684306"/>
            <a:ext cx="7772400" cy="53489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85800" y="1582777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lang="en-US" smtClean="0">
                <a:solidFill>
                  <a:schemeClr val="tx2"/>
                </a:solidFill>
              </a:rPr>
              <a:pPr/>
              <a:t>1/20/2018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315360-7115-4341-8A2E-EB70634BF6AE}"/>
              </a:ext>
            </a:extLst>
          </p:cNvPr>
          <p:cNvCxnSpPr/>
          <p:nvPr userDrawn="1"/>
        </p:nvCxnSpPr>
        <p:spPr>
          <a:xfrm>
            <a:off x="4076700" y="1371600"/>
            <a:ext cx="990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rtl="0" eaLnBrk="1" latinLnBrk="0" hangingPunct="1">
        <a:spcBef>
          <a:spcPct val="0"/>
        </a:spcBef>
        <a:buNone/>
        <a:defRPr sz="3200" kern="1200" cap="all" spc="-150" baseline="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3083052"/>
            <a:ext cx="8153400" cy="6918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DIVINE PERSPECTIVE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lIMITED</a:t>
            </a:r>
            <a:r>
              <a:rPr lang="en-US" dirty="0">
                <a:solidFill>
                  <a:schemeClr val="tx1"/>
                </a:solidFill>
              </a:rPr>
              <a:t> 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Children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Teenagers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Adults (John 13:33; II Cor. 6:13)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GOD’S PERSPECTIVE Vs. 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Death (Gen. 5:18-24; I Kings 14:10-13)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Elisha (II Kings 6:15-18)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Judging (I Sam. 16:6-7)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Fearing (Mt. 10:28-31)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In general (Is. 55:6-9)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FROM GOD’S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Spiritual isn’t metaphorical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Seeing death from God’s perspective (John 11:12-13)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Seeing suffering from God’s perspective (Rom. 5:3-5; Jam. 1:2-4)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Seeing sin from God’s perspective (Rom. 6:23)</a:t>
            </a:r>
          </a:p>
          <a:p>
            <a:pPr marL="525780" lvl="0" indent="-457200" algn="l">
              <a:buFont typeface="+mj-lt"/>
              <a:buAutoNum type="arabicPeriod"/>
            </a:pPr>
            <a:r>
              <a:rPr lang="en-US" sz="2800" dirty="0"/>
              <a:t>Seeing righteousness from God’s perspective (I John 3:22; Mt. 6:19-20)</a:t>
            </a:r>
          </a:p>
        </p:txBody>
      </p:sp>
    </p:spTree>
    <p:extLst>
      <p:ext uri="{BB962C8B-B14F-4D97-AF65-F5344CB8AC3E}">
        <p14:creationId xmlns:p14="http://schemas.microsoft.com/office/powerpoint/2010/main" val="264928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F44E18-C1CC-4B85-8CD2-E0D79D3D5C67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6096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R="9144" algn="ctr" rtl="0" eaLnBrk="1" latinLnBrk="0" hangingPunct="1">
              <a:spcBef>
                <a:spcPct val="0"/>
              </a:spcBef>
              <a:buNone/>
              <a:defRPr sz="3800" kern="1200" cap="all" spc="0" baseline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defRPr>
            </a:lvl1pPr>
            <a:extLst/>
          </a:lstStyle>
          <a:p>
            <a:r>
              <a:rPr lang="en-US"/>
              <a:t>A dose of reality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3429C-9395-4368-8127-6C16ECA22B53}"/>
              </a:ext>
            </a:extLst>
          </p:cNvPr>
          <p:cNvSpPr txBox="1"/>
          <p:nvPr/>
        </p:nvSpPr>
        <p:spPr>
          <a:xfrm>
            <a:off x="914400" y="1676400"/>
            <a:ext cx="7620000" cy="4419158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525780" lvl="0" indent="-457200">
              <a:spcBef>
                <a:spcPts val="700"/>
              </a:spcBef>
              <a:buSzPct val="95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None of us can attain to God’s perspective and God doesn’t have to explain Himself to us (Job 38-41) </a:t>
            </a:r>
          </a:p>
          <a:p>
            <a:pPr marL="525780" lvl="0" indent="-457200">
              <a:spcBef>
                <a:spcPts val="700"/>
              </a:spcBef>
              <a:buSzPct val="95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God is eternal (Deut. 33:27)</a:t>
            </a:r>
          </a:p>
          <a:p>
            <a:pPr marL="525780" lvl="0" indent="-457200">
              <a:spcBef>
                <a:spcPts val="700"/>
              </a:spcBef>
              <a:buSzPct val="95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God is Spirit (John 4:24)</a:t>
            </a:r>
          </a:p>
          <a:p>
            <a:pPr marL="525780" lvl="0" indent="-457200">
              <a:spcBef>
                <a:spcPts val="700"/>
              </a:spcBef>
              <a:buSzPct val="95000"/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God is all-knowing (I John 3:20)</a:t>
            </a:r>
          </a:p>
          <a:p>
            <a:pPr marL="68580" lvl="0">
              <a:spcBef>
                <a:spcPts val="700"/>
              </a:spcBef>
              <a:buSzPct val="95000"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68580" lvl="0">
              <a:spcBef>
                <a:spcPts val="700"/>
              </a:spcBef>
              <a:buSzPct val="95000"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“Trust in the Lord with all your heart and do not lean on your own understanding.”   - Proverbs 3:5</a:t>
            </a:r>
          </a:p>
        </p:txBody>
      </p:sp>
    </p:spTree>
    <p:extLst>
      <p:ext uri="{BB962C8B-B14F-4D97-AF65-F5344CB8AC3E}">
        <p14:creationId xmlns:p14="http://schemas.microsoft.com/office/powerpoint/2010/main" val="9992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Custom 57">
      <a:dk1>
        <a:srgbClr val="262140"/>
      </a:dk1>
      <a:lt1>
        <a:srgbClr val="FFFFFF"/>
      </a:lt1>
      <a:dk2>
        <a:srgbClr val="3A3363"/>
      </a:dk2>
      <a:lt2>
        <a:srgbClr val="FFFFFF"/>
      </a:lt2>
      <a:accent1>
        <a:srgbClr val="F3D569"/>
      </a:accent1>
      <a:accent2>
        <a:srgbClr val="7DC6F3"/>
      </a:accent2>
      <a:accent3>
        <a:srgbClr val="F3D569"/>
      </a:accent3>
      <a:accent4>
        <a:srgbClr val="2F4B83"/>
      </a:accent4>
      <a:accent5>
        <a:srgbClr val="13C4D7"/>
      </a:accent5>
      <a:accent6>
        <a:srgbClr val="07AD85"/>
      </a:accent6>
      <a:hlink>
        <a:srgbClr val="ECBE18"/>
      </a:hlink>
      <a:folHlink>
        <a:srgbClr val="ECBE18"/>
      </a:folHlink>
    </a:clrScheme>
    <a:fontScheme name="Custom 33">
      <a:majorFont>
        <a:latin typeface="Microsoft Sans Serif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0290551 - School presentation - NEW.potx" id="{614775B2-47AF-45EF-B89F-DB698A6AD457}" vid="{787785BD-75BA-4822-BC77-7195AD76C8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presentation</Template>
  <TotalTime>25</TotalTime>
  <Words>179</Words>
  <Application>Microsoft Office PowerPoint</Application>
  <PresentationFormat>On-screen Show (4:3)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Microsoft Sans Serif</vt:lpstr>
      <vt:lpstr>Wingdings</vt:lpstr>
      <vt:lpstr>Wingdings 2</vt:lpstr>
      <vt:lpstr>Wingdings 3</vt:lpstr>
      <vt:lpstr>IntroducingPowerPoint2007</vt:lpstr>
      <vt:lpstr>DIVINE PERSPECTIVE</vt:lpstr>
      <vt:lpstr>lIMITED PERSPECTIVES</vt:lpstr>
      <vt:lpstr>GOD’S PERSPECTIVE Vs. ours</vt:lpstr>
      <vt:lpstr>FROM GOD’S PERSPECTIVE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DIVINE PERSPECTIVE</dc:title>
  <dc:creator>Jared Hagan</dc:creator>
  <cp:lastModifiedBy>Jared Hagan</cp:lastModifiedBy>
  <cp:revision>3</cp:revision>
  <dcterms:created xsi:type="dcterms:W3CDTF">2018-01-21T05:46:43Z</dcterms:created>
  <dcterms:modified xsi:type="dcterms:W3CDTF">2018-01-21T06:12:37Z</dcterms:modified>
</cp:coreProperties>
</file>