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918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16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21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52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7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088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46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083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8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87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67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09213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491A8-9AA9-4B33-830D-5A1FD804D7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WALK BY 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8A88F3-6FB0-4248-89F2-839E2F46DA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155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3B37B-10C1-4AE9-A672-959C73497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WALK BY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F4A6D-07E6-4178-A688-664AC8171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“Without faith it is impossible to please Him” (Heb. 11:6)</a:t>
            </a:r>
          </a:p>
          <a:p>
            <a:r>
              <a:rPr lang="en-US" sz="2800" dirty="0"/>
              <a:t>“Faith is…” (Heb. 11:1)</a:t>
            </a:r>
          </a:p>
          <a:p>
            <a:r>
              <a:rPr lang="en-US" sz="2800" dirty="0"/>
              <a:t>“Obtaining as the outcome of your faith the salvation of your souls” (I Pet. 1:9)</a:t>
            </a:r>
          </a:p>
          <a:p>
            <a:r>
              <a:rPr lang="en-US" sz="2800" dirty="0"/>
              <a:t>“Faith comes from hearing…” (Rom. 10:17)</a:t>
            </a:r>
          </a:p>
          <a:p>
            <a:r>
              <a:rPr lang="en-US" sz="2800" dirty="0"/>
              <a:t>“Not by faith alone” (Jam. 2:24)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452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3B37B-10C1-4AE9-A672-959C73497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WALK BY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F4A6D-07E6-4178-A688-664AC8171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1224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“He must ask in faith without any doubting” (Jam. 1:6)</a:t>
            </a:r>
          </a:p>
          <a:p>
            <a:r>
              <a:rPr lang="en-US" sz="2800" dirty="0"/>
              <a:t>“For we walk by faith, not by sight” (II Cor. 5:7)</a:t>
            </a:r>
          </a:p>
          <a:p>
            <a:r>
              <a:rPr lang="en-US" sz="2800" dirty="0"/>
              <a:t>“This is the victory that has overcome the world—our faith” (I John 5:4)</a:t>
            </a:r>
          </a:p>
          <a:p>
            <a:r>
              <a:rPr lang="en-US" sz="2800" dirty="0"/>
              <a:t>“He who believes in Him will not be disappointed” (I Pet. 2:6)</a:t>
            </a:r>
          </a:p>
          <a:p>
            <a:r>
              <a:rPr lang="en-US" sz="2800" dirty="0"/>
              <a:t>“Take up the shield of faith with which you will be able to extinguish all the flaming arrows of the evil one.” (Eph. 6:16)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238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EF475-81C1-4808-8AF6-CFAFE1525C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INCREASE OUR 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4B24B6-D4DF-461D-BED7-54A3934DA1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Luke 17:1-6</a:t>
            </a:r>
          </a:p>
        </p:txBody>
      </p:sp>
    </p:spTree>
    <p:extLst>
      <p:ext uri="{BB962C8B-B14F-4D97-AF65-F5344CB8AC3E}">
        <p14:creationId xmlns:p14="http://schemas.microsoft.com/office/powerpoint/2010/main" val="1613401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776BB-195C-4E54-9A62-1837290AA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REQUIRE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70848-2EA9-4F1A-A23A-DDF42AF7C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Stumbling blocks to come (Lk. 17:1-2)…increase our faith</a:t>
            </a:r>
          </a:p>
          <a:p>
            <a:r>
              <a:rPr lang="en-US" sz="2400" dirty="0"/>
              <a:t>Forgive repeatedly (Lk. 17:3-4)…increase our faith</a:t>
            </a:r>
          </a:p>
        </p:txBody>
      </p:sp>
    </p:spTree>
    <p:extLst>
      <p:ext uri="{BB962C8B-B14F-4D97-AF65-F5344CB8AC3E}">
        <p14:creationId xmlns:p14="http://schemas.microsoft.com/office/powerpoint/2010/main" val="176013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75C40-917F-4C9B-B35F-C2111B8E2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FAITH MUST GROW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9D69F-9FF4-4CF6-AE30-94BB43277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apostles desired more faith (Lk. 17:5)</a:t>
            </a:r>
          </a:p>
          <a:p>
            <a:r>
              <a:rPr lang="en-US" sz="2800" dirty="0"/>
              <a:t>Our faith should be “greatly enlarged” (II </a:t>
            </a:r>
            <a:r>
              <a:rPr lang="en-US" sz="2800" dirty="0" err="1"/>
              <a:t>Thes</a:t>
            </a:r>
            <a:r>
              <a:rPr lang="en-US" sz="2800" dirty="0"/>
              <a:t>. 1:3)</a:t>
            </a:r>
          </a:p>
          <a:p>
            <a:r>
              <a:rPr lang="en-US" sz="2800" dirty="0"/>
              <a:t>We should be “rich in faith” (Jam. 2:5)</a:t>
            </a:r>
          </a:p>
          <a:p>
            <a:r>
              <a:rPr lang="en-US" sz="2800" dirty="0"/>
              <a:t>We should aim to have “great faith” (Mt. 8:10)</a:t>
            </a:r>
          </a:p>
        </p:txBody>
      </p:sp>
    </p:spTree>
    <p:extLst>
      <p:ext uri="{BB962C8B-B14F-4D97-AF65-F5344CB8AC3E}">
        <p14:creationId xmlns:p14="http://schemas.microsoft.com/office/powerpoint/2010/main" val="429197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9CEBA1-9732-42B9-A3B4-E3977D173161}"/>
              </a:ext>
            </a:extLst>
          </p:cNvPr>
          <p:cNvSpPr txBox="1"/>
          <p:nvPr/>
        </p:nvSpPr>
        <p:spPr>
          <a:xfrm>
            <a:off x="453006" y="587230"/>
            <a:ext cx="8145710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THE EVIDENCE SO FAR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D12D8-A068-4541-B915-09961A841410}"/>
              </a:ext>
            </a:extLst>
          </p:cNvPr>
          <p:cNvSpPr txBox="1"/>
          <p:nvPr/>
        </p:nvSpPr>
        <p:spPr>
          <a:xfrm>
            <a:off x="453006" y="1442906"/>
            <a:ext cx="814571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Healing Peter’s mother-in-law (Lk. 4:38-39)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miraculous catch of fish (Lk. 5:1-11)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Healing a leper (Lk. 5:12-13)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Paralyzed man (Lk. 5:18-25)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Healing a man with a withered hand (Lk. 6:6-10)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Healing Centurion’s servant (Lk. 7:1-10)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Raising widow’s son from the dead (Lk. 7:11-15)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Calming the storm (Lk. 8:22-25)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 possessed with demons healed (Lk. 8:27-33)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Jairus’ daughter raised from the dead (Lk. 8:41-56)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Woman with bleeding doctors couldn’t stop (Lk. 8:43-48)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Feeding the 5,000 (Lk. 9:12-17)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Healing a demon possessed boy with epilepsy (Lk. 9:38-43)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Healing a demon possessed mute man (Lk. 11:14)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Healing the women bent double (Lk. 13:11-13)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Healing a man with dropsy (Lk. 14:1-4)</a:t>
            </a:r>
          </a:p>
        </p:txBody>
      </p:sp>
    </p:spTree>
    <p:extLst>
      <p:ext uri="{BB962C8B-B14F-4D97-AF65-F5344CB8AC3E}">
        <p14:creationId xmlns:p14="http://schemas.microsoft.com/office/powerpoint/2010/main" val="9423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341E3-EAED-4B9E-9281-2932A4934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A LITTLE FAITH IS A GOOD 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CF8BC-4DA2-44F0-AC90-1EDD2D4EE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Notice Jesus’ answer to their request.</a:t>
            </a:r>
          </a:p>
          <a:p>
            <a:r>
              <a:rPr lang="en-US" sz="2400" dirty="0"/>
              <a:t>Faith as a mustard seed accomplishes much (Lk. 17:6; Mt. 17:20)</a:t>
            </a:r>
          </a:p>
          <a:p>
            <a:pPr lvl="1"/>
            <a:r>
              <a:rPr lang="en-US" sz="2000" dirty="0"/>
              <a:t>There is such a thing as too little faith (Mt. 17:20)</a:t>
            </a:r>
          </a:p>
          <a:p>
            <a:r>
              <a:rPr lang="en-US" sz="2400" dirty="0"/>
              <a:t>But it is only a start</a:t>
            </a:r>
          </a:p>
          <a:p>
            <a:pPr lvl="1"/>
            <a:r>
              <a:rPr lang="en-US" sz="2000" dirty="0"/>
              <a:t>What mustard seeds do (Mt. 13:31-32; Mk. 4:30-32; Lk. 13:18)</a:t>
            </a:r>
          </a:p>
        </p:txBody>
      </p:sp>
    </p:spTree>
    <p:extLst>
      <p:ext uri="{BB962C8B-B14F-4D97-AF65-F5344CB8AC3E}">
        <p14:creationId xmlns:p14="http://schemas.microsoft.com/office/powerpoint/2010/main" val="206838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E1506-9408-4A11-BB89-C0E3057E1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 TAKES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19D16-E8AF-4DC9-ADF7-FFB183F54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Jesus didn’t miraculously grow their faith at that moment.</a:t>
            </a:r>
          </a:p>
          <a:p>
            <a:r>
              <a:rPr lang="en-US" sz="2800" dirty="0"/>
              <a:t>Faith doesn’t just happen.  (Rom. 10:17; John 20:30-31)</a:t>
            </a:r>
          </a:p>
        </p:txBody>
      </p:sp>
    </p:spTree>
    <p:extLst>
      <p:ext uri="{BB962C8B-B14F-4D97-AF65-F5344CB8AC3E}">
        <p14:creationId xmlns:p14="http://schemas.microsoft.com/office/powerpoint/2010/main" val="12749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15</TotalTime>
  <Words>512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Gill Sans MT</vt:lpstr>
      <vt:lpstr>Times New Roman</vt:lpstr>
      <vt:lpstr>Wingdings 2</vt:lpstr>
      <vt:lpstr>Dividend</vt:lpstr>
      <vt:lpstr>WALK BY FAITH</vt:lpstr>
      <vt:lpstr>WALK BY FAITH</vt:lpstr>
      <vt:lpstr>WALK BY FAITH</vt:lpstr>
      <vt:lpstr>INCREASE OUR FAITH</vt:lpstr>
      <vt:lpstr>CHALLENGES REQUIRE FAITH</vt:lpstr>
      <vt:lpstr>OUR FAITH MUST GROW</vt:lpstr>
      <vt:lpstr>PowerPoint Presentation</vt:lpstr>
      <vt:lpstr>EVEN A LITTLE FAITH IS A GOOD START</vt:lpstr>
      <vt:lpstr>FAITH TAKES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 BY FAITH</dc:title>
  <dc:creator>Jared Hagan</dc:creator>
  <cp:lastModifiedBy>Jared Hagan</cp:lastModifiedBy>
  <cp:revision>2</cp:revision>
  <dcterms:created xsi:type="dcterms:W3CDTF">2017-11-05T04:24:46Z</dcterms:created>
  <dcterms:modified xsi:type="dcterms:W3CDTF">2017-11-05T04:40:06Z</dcterms:modified>
</cp:coreProperties>
</file>