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handoutMasterIdLst>
    <p:handoutMasterId r:id="rId13"/>
  </p:handoutMasterIdLst>
  <p:sldIdLst>
    <p:sldId id="262" r:id="rId3"/>
    <p:sldId id="261" r:id="rId4"/>
    <p:sldId id="265" r:id="rId5"/>
    <p:sldId id="263" r:id="rId6"/>
    <p:sldId id="257" r:id="rId7"/>
    <p:sldId id="258" r:id="rId8"/>
    <p:sldId id="256" r:id="rId9"/>
    <p:sldId id="259" r:id="rId10"/>
    <p:sldId id="260" r:id="rId11"/>
    <p:sldId id="264" r:id="rId12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357" autoAdjust="0"/>
  </p:normalViewPr>
  <p:slideViewPr>
    <p:cSldViewPr snapToGrid="0">
      <p:cViewPr>
        <p:scale>
          <a:sx n="66" d="100"/>
          <a:sy n="66" d="100"/>
        </p:scale>
        <p:origin x="-624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113FED83-5641-4DAC-8104-98E620EFBF0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5EBF5CA-58CB-49C9-9F93-F5AD84D789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D57A89-F5AC-4BF5-9708-1BE929C151CB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7018BE5-6562-4561-9A79-0CD92C09B87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CB77667-E42A-402A-BD9C-88371D3C8F5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B660F-1AB5-4B53-BE51-A0A7F7F3E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938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91CB-303E-4A1E-8692-CDBB6A8968DA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E065-B9A6-472F-9EE2-E3E9C4411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194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91CB-303E-4A1E-8692-CDBB6A8968DA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E065-B9A6-472F-9EE2-E3E9C4411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287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91CB-303E-4A1E-8692-CDBB6A8968DA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E065-B9A6-472F-9EE2-E3E9C4411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0720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91CB-303E-4A1E-8692-CDBB6A8968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E065-B9A6-472F-9EE2-E3E9C44114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196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91CB-303E-4A1E-8692-CDBB6A8968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E065-B9A6-472F-9EE2-E3E9C44114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5924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91CB-303E-4A1E-8692-CDBB6A8968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E065-B9A6-472F-9EE2-E3E9C44114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8566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91CB-303E-4A1E-8692-CDBB6A8968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E065-B9A6-472F-9EE2-E3E9C44114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4051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91CB-303E-4A1E-8692-CDBB6A8968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E065-B9A6-472F-9EE2-E3E9C44114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1230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91CB-303E-4A1E-8692-CDBB6A8968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E065-B9A6-472F-9EE2-E3E9C44114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3116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91CB-303E-4A1E-8692-CDBB6A8968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E065-B9A6-472F-9EE2-E3E9C44114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9586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91CB-303E-4A1E-8692-CDBB6A8968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E065-B9A6-472F-9EE2-E3E9C44114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116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91CB-303E-4A1E-8692-CDBB6A8968DA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E065-B9A6-472F-9EE2-E3E9C4411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3281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91CB-303E-4A1E-8692-CDBB6A8968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E065-B9A6-472F-9EE2-E3E9C44114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9695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91CB-303E-4A1E-8692-CDBB6A8968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E065-B9A6-472F-9EE2-E3E9C44114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5067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91CB-303E-4A1E-8692-CDBB6A8968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E065-B9A6-472F-9EE2-E3E9C44114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077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91CB-303E-4A1E-8692-CDBB6A8968DA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E065-B9A6-472F-9EE2-E3E9C4411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394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91CB-303E-4A1E-8692-CDBB6A8968DA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E065-B9A6-472F-9EE2-E3E9C4411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538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91CB-303E-4A1E-8692-CDBB6A8968DA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E065-B9A6-472F-9EE2-E3E9C4411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478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91CB-303E-4A1E-8692-CDBB6A8968DA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E065-B9A6-472F-9EE2-E3E9C4411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492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91CB-303E-4A1E-8692-CDBB6A8968DA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E065-B9A6-472F-9EE2-E3E9C4411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517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91CB-303E-4A1E-8692-CDBB6A8968DA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E065-B9A6-472F-9EE2-E3E9C4411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777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91CB-303E-4A1E-8692-CDBB6A8968DA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E065-B9A6-472F-9EE2-E3E9C4411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505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791CB-303E-4A1E-8692-CDBB6A8968DA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6E065-B9A6-472F-9EE2-E3E9C4411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5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791CB-303E-4A1E-8692-CDBB6A8968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6E065-B9A6-472F-9EE2-E3E9C44114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023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CD0273-312D-4CFD-ACEB-F173AA9D04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WHY I BELIEVE IN GOD</a:t>
            </a:r>
            <a:b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Pt. 2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575417D-C82F-413C-A8FF-3203D37E53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229099"/>
            <a:ext cx="6858000" cy="140017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“Increase our faith”</a:t>
            </a:r>
          </a:p>
          <a:p>
            <a:r>
              <a:rPr lang="en-US" sz="3200" dirty="0">
                <a:solidFill>
                  <a:schemeClr val="bg1"/>
                </a:solidFill>
              </a:rPr>
              <a:t>Luke 17:5</a:t>
            </a:r>
          </a:p>
        </p:txBody>
      </p:sp>
    </p:spTree>
    <p:extLst>
      <p:ext uri="{BB962C8B-B14F-4D97-AF65-F5344CB8AC3E}">
        <p14:creationId xmlns:p14="http://schemas.microsoft.com/office/powerpoint/2010/main" val="226113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7AC10D-D41A-4E91-A50E-028F2C0B8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22551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Next Time: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FINDING GOD</a:t>
            </a:r>
          </a:p>
        </p:txBody>
      </p:sp>
    </p:spTree>
    <p:extLst>
      <p:ext uri="{BB962C8B-B14F-4D97-AF65-F5344CB8AC3E}">
        <p14:creationId xmlns:p14="http://schemas.microsoft.com/office/powerpoint/2010/main" val="33427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54AF29-87AF-4938-A049-2D4EFA9C6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DISCLAIMERS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AAB62CB-A526-4812-81AE-CB59A0F6D8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I am not a scientist.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There is a lot I don’t know…and the same goes for atheists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Everyone has their reasons / evidence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Don’t get the wrong idea about science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196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54AF29-87AF-4938-A049-2D4EFA9C6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WHY I BELIEVE IN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AAB62CB-A526-4812-81AE-CB59A0F6D8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Life doesn’t come from non-life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The first cause – things don’t move on their own nor come into existence on their won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Ordered universe – natural laws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Morals – there is a right and wrong.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Our morals are contrary to evolutionary process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Those who claim there are no moral absolutes still behave like there are.</a:t>
            </a:r>
          </a:p>
        </p:txBody>
      </p:sp>
    </p:spTree>
    <p:extLst>
      <p:ext uri="{BB962C8B-B14F-4D97-AF65-F5344CB8AC3E}">
        <p14:creationId xmlns:p14="http://schemas.microsoft.com/office/powerpoint/2010/main" val="4072200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DE351C-173D-4EE7-B9B9-BB6AE2A516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944812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If there is a GOD…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that changes everything</a:t>
            </a:r>
          </a:p>
        </p:txBody>
      </p:sp>
    </p:spTree>
    <p:extLst>
      <p:ext uri="{BB962C8B-B14F-4D97-AF65-F5344CB8AC3E}">
        <p14:creationId xmlns:p14="http://schemas.microsoft.com/office/powerpoint/2010/main" val="96876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xmlns="" id="{FCCFB277-EAA6-4B58-94AC-3F8AC96BF590}"/>
              </a:ext>
            </a:extLst>
          </p:cNvPr>
          <p:cNvSpPr/>
          <p:nvPr/>
        </p:nvSpPr>
        <p:spPr>
          <a:xfrm>
            <a:off x="2076276" y="3172612"/>
            <a:ext cx="245378" cy="25638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xmlns="" id="{AD5F2E35-A2C8-45A9-A9B9-348D05D9E81E}"/>
              </a:ext>
            </a:extLst>
          </p:cNvPr>
          <p:cNvSpPr/>
          <p:nvPr/>
        </p:nvSpPr>
        <p:spPr>
          <a:xfrm rot="2868650">
            <a:off x="318386" y="2249871"/>
            <a:ext cx="2124986" cy="287624"/>
          </a:xfrm>
          <a:prstGeom prst="rightArrow">
            <a:avLst>
              <a:gd name="adj1" fmla="val 50000"/>
              <a:gd name="adj2" fmla="val 95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C63D3648-59C5-414E-AA0D-2295129630D7}"/>
              </a:ext>
            </a:extLst>
          </p:cNvPr>
          <p:cNvSpPr/>
          <p:nvPr/>
        </p:nvSpPr>
        <p:spPr>
          <a:xfrm>
            <a:off x="-314588" y="611872"/>
            <a:ext cx="1214621" cy="1208015"/>
          </a:xfrm>
          <a:prstGeom prst="ellipse">
            <a:avLst/>
          </a:prstGeom>
          <a:solidFill>
            <a:srgbClr val="FFFF00"/>
          </a:solidFill>
          <a:effectLst>
            <a:glow rad="149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447451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xmlns="" id="{FCCFB277-EAA6-4B58-94AC-3F8AC96BF590}"/>
              </a:ext>
            </a:extLst>
          </p:cNvPr>
          <p:cNvSpPr/>
          <p:nvPr/>
        </p:nvSpPr>
        <p:spPr>
          <a:xfrm>
            <a:off x="2076276" y="3172612"/>
            <a:ext cx="245378" cy="25638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xmlns="" id="{1E37C9F8-2633-4AB7-AAE6-80E840263B68}"/>
              </a:ext>
            </a:extLst>
          </p:cNvPr>
          <p:cNvSpPr/>
          <p:nvPr/>
        </p:nvSpPr>
        <p:spPr>
          <a:xfrm rot="10800000">
            <a:off x="2348776" y="3172610"/>
            <a:ext cx="6415622" cy="256388"/>
          </a:xfrm>
          <a:prstGeom prst="rightArrow">
            <a:avLst>
              <a:gd name="adj1" fmla="val 50000"/>
              <a:gd name="adj2" fmla="val 17024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xmlns="" id="{AD5F2E35-A2C8-45A9-A9B9-348D05D9E81E}"/>
              </a:ext>
            </a:extLst>
          </p:cNvPr>
          <p:cNvSpPr/>
          <p:nvPr/>
        </p:nvSpPr>
        <p:spPr>
          <a:xfrm rot="2868650">
            <a:off x="318386" y="2249871"/>
            <a:ext cx="2124986" cy="287624"/>
          </a:xfrm>
          <a:prstGeom prst="rightArrow">
            <a:avLst>
              <a:gd name="adj1" fmla="val 50000"/>
              <a:gd name="adj2" fmla="val 95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C63D3648-59C5-414E-AA0D-2295129630D7}"/>
              </a:ext>
            </a:extLst>
          </p:cNvPr>
          <p:cNvSpPr/>
          <p:nvPr/>
        </p:nvSpPr>
        <p:spPr>
          <a:xfrm>
            <a:off x="-314588" y="611872"/>
            <a:ext cx="1214621" cy="1208015"/>
          </a:xfrm>
          <a:prstGeom prst="ellipse">
            <a:avLst/>
          </a:prstGeom>
          <a:solidFill>
            <a:srgbClr val="FFFF00"/>
          </a:solidFill>
          <a:effectLst>
            <a:glow rad="149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72A886FA-B832-4BB4-A7F8-F4C55A9A91D9}"/>
              </a:ext>
            </a:extLst>
          </p:cNvPr>
          <p:cNvSpPr/>
          <p:nvPr/>
        </p:nvSpPr>
        <p:spPr>
          <a:xfrm>
            <a:off x="2348777" y="3045989"/>
            <a:ext cx="6415621" cy="685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24E42F10-6D0E-4844-B045-38BCABA3767C}"/>
              </a:ext>
            </a:extLst>
          </p:cNvPr>
          <p:cNvSpPr/>
          <p:nvPr/>
        </p:nvSpPr>
        <p:spPr>
          <a:xfrm>
            <a:off x="8764398" y="3045989"/>
            <a:ext cx="503340" cy="509631"/>
          </a:xfrm>
          <a:prstGeom prst="ellipse">
            <a:avLst/>
          </a:prstGeom>
          <a:solidFill>
            <a:srgbClr val="FFFF00"/>
          </a:solidFill>
          <a:effectLst>
            <a:glow rad="584200">
              <a:srgbClr val="FFFF00">
                <a:alpha val="5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166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0955 0 L 0.44965 -0.00324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003" y="-16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xmlns="" id="{FCCFB277-EAA6-4B58-94AC-3F8AC96BF590}"/>
              </a:ext>
            </a:extLst>
          </p:cNvPr>
          <p:cNvSpPr/>
          <p:nvPr/>
        </p:nvSpPr>
        <p:spPr>
          <a:xfrm>
            <a:off x="2076276" y="3172612"/>
            <a:ext cx="245378" cy="25638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xmlns="" id="{1E37C9F8-2633-4AB7-AAE6-80E840263B68}"/>
              </a:ext>
            </a:extLst>
          </p:cNvPr>
          <p:cNvSpPr/>
          <p:nvPr/>
        </p:nvSpPr>
        <p:spPr>
          <a:xfrm rot="10800000">
            <a:off x="2348776" y="3172610"/>
            <a:ext cx="6415622" cy="256388"/>
          </a:xfrm>
          <a:prstGeom prst="rightArrow">
            <a:avLst>
              <a:gd name="adj1" fmla="val 50000"/>
              <a:gd name="adj2" fmla="val 17024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xmlns="" id="{AD5F2E35-A2C8-45A9-A9B9-348D05D9E81E}"/>
              </a:ext>
            </a:extLst>
          </p:cNvPr>
          <p:cNvSpPr/>
          <p:nvPr/>
        </p:nvSpPr>
        <p:spPr>
          <a:xfrm rot="2868650">
            <a:off x="318386" y="2249871"/>
            <a:ext cx="2124986" cy="287624"/>
          </a:xfrm>
          <a:prstGeom prst="rightArrow">
            <a:avLst>
              <a:gd name="adj1" fmla="val 50000"/>
              <a:gd name="adj2" fmla="val 95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C63D3648-59C5-414E-AA0D-2295129630D7}"/>
              </a:ext>
            </a:extLst>
          </p:cNvPr>
          <p:cNvSpPr/>
          <p:nvPr/>
        </p:nvSpPr>
        <p:spPr>
          <a:xfrm>
            <a:off x="-314588" y="611872"/>
            <a:ext cx="1214621" cy="1208015"/>
          </a:xfrm>
          <a:prstGeom prst="ellipse">
            <a:avLst/>
          </a:prstGeom>
          <a:solidFill>
            <a:srgbClr val="FFFF00"/>
          </a:solidFill>
          <a:effectLst>
            <a:glow rad="149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72A886FA-B832-4BB4-A7F8-F4C55A9A91D9}"/>
              </a:ext>
            </a:extLst>
          </p:cNvPr>
          <p:cNvSpPr/>
          <p:nvPr/>
        </p:nvSpPr>
        <p:spPr>
          <a:xfrm>
            <a:off x="2348777" y="3045989"/>
            <a:ext cx="6415621" cy="685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F6D5BD8A-DB41-480F-BED6-F6C2FB3E7A54}"/>
              </a:ext>
            </a:extLst>
          </p:cNvPr>
          <p:cNvSpPr txBox="1"/>
          <p:nvPr/>
        </p:nvSpPr>
        <p:spPr>
          <a:xfrm>
            <a:off x="3838575" y="2305050"/>
            <a:ext cx="3105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4 YEARS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24E42F10-6D0E-4844-B045-38BCABA3767C}"/>
              </a:ext>
            </a:extLst>
          </p:cNvPr>
          <p:cNvSpPr/>
          <p:nvPr/>
        </p:nvSpPr>
        <p:spPr>
          <a:xfrm>
            <a:off x="8764398" y="3045989"/>
            <a:ext cx="503340" cy="509631"/>
          </a:xfrm>
          <a:prstGeom prst="ellipse">
            <a:avLst/>
          </a:prstGeom>
          <a:solidFill>
            <a:srgbClr val="FFFF00"/>
          </a:solidFill>
          <a:effectLst>
            <a:glow rad="584200">
              <a:srgbClr val="FFFF00">
                <a:alpha val="5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5417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0955 0 L 1.11111E-6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486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xmlns="" id="{D8C30548-B1ED-4F0C-96E6-8D344107D150}"/>
              </a:ext>
            </a:extLst>
          </p:cNvPr>
          <p:cNvSpPr/>
          <p:nvPr/>
        </p:nvSpPr>
        <p:spPr>
          <a:xfrm>
            <a:off x="895350" y="3286125"/>
            <a:ext cx="247650" cy="24765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A800444-CAEF-49FD-9818-CCD365FD680B}"/>
              </a:ext>
            </a:extLst>
          </p:cNvPr>
          <p:cNvSpPr txBox="1"/>
          <p:nvPr/>
        </p:nvSpPr>
        <p:spPr>
          <a:xfrm>
            <a:off x="304800" y="3766066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EARTH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8819F7C9-6438-4B9F-AAB0-831B2F9F66F6}"/>
              </a:ext>
            </a:extLst>
          </p:cNvPr>
          <p:cNvSpPr/>
          <p:nvPr/>
        </p:nvSpPr>
        <p:spPr>
          <a:xfrm>
            <a:off x="7362825" y="2981325"/>
            <a:ext cx="762000" cy="838200"/>
          </a:xfrm>
          <a:prstGeom prst="ellipse">
            <a:avLst/>
          </a:prstGeom>
          <a:solidFill>
            <a:srgbClr val="FFFF00"/>
          </a:solidFill>
          <a:effectLst>
            <a:glow rad="584200">
              <a:schemeClr val="bg1">
                <a:alpha val="74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5375D39-E521-4CDD-839A-A5A463908AA4}"/>
              </a:ext>
            </a:extLst>
          </p:cNvPr>
          <p:cNvSpPr txBox="1"/>
          <p:nvPr/>
        </p:nvSpPr>
        <p:spPr>
          <a:xfrm>
            <a:off x="6629400" y="1800225"/>
            <a:ext cx="2438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Andromeda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Galaxy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xmlns="" id="{A6D469FF-00EE-49CC-B021-287BDE9D8D80}"/>
              </a:ext>
            </a:extLst>
          </p:cNvPr>
          <p:cNvSpPr/>
          <p:nvPr/>
        </p:nvSpPr>
        <p:spPr>
          <a:xfrm rot="10800000">
            <a:off x="1219199" y="3276599"/>
            <a:ext cx="6067425" cy="257175"/>
          </a:xfrm>
          <a:prstGeom prst="rightArrow">
            <a:avLst>
              <a:gd name="adj1" fmla="val 50000"/>
              <a:gd name="adj2" fmla="val 17962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CA7B281-AE0D-4EAD-A900-155C14F7DDFD}"/>
              </a:ext>
            </a:extLst>
          </p:cNvPr>
          <p:cNvSpPr txBox="1"/>
          <p:nvPr/>
        </p:nvSpPr>
        <p:spPr>
          <a:xfrm flipH="1">
            <a:off x="2238375" y="2209800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2.25 million light years</a:t>
            </a:r>
          </a:p>
        </p:txBody>
      </p:sp>
    </p:spTree>
    <p:extLst>
      <p:ext uri="{BB962C8B-B14F-4D97-AF65-F5344CB8AC3E}">
        <p14:creationId xmlns:p14="http://schemas.microsoft.com/office/powerpoint/2010/main" val="1778403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xmlns="" id="{D8C30548-B1ED-4F0C-96E6-8D344107D150}"/>
              </a:ext>
            </a:extLst>
          </p:cNvPr>
          <p:cNvSpPr/>
          <p:nvPr/>
        </p:nvSpPr>
        <p:spPr>
          <a:xfrm>
            <a:off x="895350" y="3286125"/>
            <a:ext cx="247650" cy="24765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A800444-CAEF-49FD-9818-CCD365FD680B}"/>
              </a:ext>
            </a:extLst>
          </p:cNvPr>
          <p:cNvSpPr txBox="1"/>
          <p:nvPr/>
        </p:nvSpPr>
        <p:spPr>
          <a:xfrm>
            <a:off x="304800" y="3766066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EARTH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8819F7C9-6438-4B9F-AAB0-831B2F9F66F6}"/>
              </a:ext>
            </a:extLst>
          </p:cNvPr>
          <p:cNvSpPr/>
          <p:nvPr/>
        </p:nvSpPr>
        <p:spPr>
          <a:xfrm>
            <a:off x="7362825" y="2981325"/>
            <a:ext cx="762000" cy="838200"/>
          </a:xfrm>
          <a:prstGeom prst="ellipse">
            <a:avLst/>
          </a:prstGeom>
          <a:solidFill>
            <a:srgbClr val="FFFF00"/>
          </a:solidFill>
          <a:effectLst>
            <a:glow rad="584200">
              <a:schemeClr val="bg1">
                <a:alpha val="74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5375D39-E521-4CDD-839A-A5A463908AA4}"/>
              </a:ext>
            </a:extLst>
          </p:cNvPr>
          <p:cNvSpPr txBox="1"/>
          <p:nvPr/>
        </p:nvSpPr>
        <p:spPr>
          <a:xfrm>
            <a:off x="6629400" y="1800225"/>
            <a:ext cx="2438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Andromeda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Galaxy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xmlns="" id="{A6D469FF-00EE-49CC-B021-287BDE9D8D80}"/>
              </a:ext>
            </a:extLst>
          </p:cNvPr>
          <p:cNvSpPr/>
          <p:nvPr/>
        </p:nvSpPr>
        <p:spPr>
          <a:xfrm rot="10800000">
            <a:off x="1219199" y="3276598"/>
            <a:ext cx="1190626" cy="257175"/>
          </a:xfrm>
          <a:prstGeom prst="rightArrow">
            <a:avLst>
              <a:gd name="adj1" fmla="val 50000"/>
              <a:gd name="adj2" fmla="val 17962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xmlns="" id="{5F723B9B-3362-4440-9081-041DDCF14CCD}"/>
              </a:ext>
            </a:extLst>
          </p:cNvPr>
          <p:cNvCxnSpPr>
            <a:cxnSpLocks/>
          </p:cNvCxnSpPr>
          <p:nvPr/>
        </p:nvCxnSpPr>
        <p:spPr>
          <a:xfrm>
            <a:off x="2409824" y="3171825"/>
            <a:ext cx="1" cy="504825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000B940-D624-4EB9-AC51-BC0CB9F9B4DB}"/>
              </a:ext>
            </a:extLst>
          </p:cNvPr>
          <p:cNvSpPr txBox="1"/>
          <p:nvPr/>
        </p:nvSpPr>
        <p:spPr>
          <a:xfrm>
            <a:off x="1154907" y="2100591"/>
            <a:ext cx="2509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CREATION</a:t>
            </a:r>
          </a:p>
        </p:txBody>
      </p:sp>
    </p:spTree>
    <p:extLst>
      <p:ext uri="{BB962C8B-B14F-4D97-AF65-F5344CB8AC3E}">
        <p14:creationId xmlns:p14="http://schemas.microsoft.com/office/powerpoint/2010/main" val="1647693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</TotalTime>
  <Words>128</Words>
  <Application>Microsoft Office PowerPoint</Application>
  <PresentationFormat>On-screen Show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1_Office Theme</vt:lpstr>
      <vt:lpstr>WHY I BELIEVE IN GOD Pt. 2</vt:lpstr>
      <vt:lpstr>DISCLAIMERS</vt:lpstr>
      <vt:lpstr>WHY I BELIEVE IN GOD</vt:lpstr>
      <vt:lpstr>If there is a GOD… that changes everything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Next Time: FINDING GOD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Jared Hagan</dc:creator>
  <cp:lastModifiedBy>Northside CoC</cp:lastModifiedBy>
  <cp:revision>10</cp:revision>
  <cp:lastPrinted>2017-11-19T07:00:38Z</cp:lastPrinted>
  <dcterms:created xsi:type="dcterms:W3CDTF">2017-11-19T05:15:48Z</dcterms:created>
  <dcterms:modified xsi:type="dcterms:W3CDTF">2017-11-19T16:09:18Z</dcterms:modified>
</cp:coreProperties>
</file>