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B6CCBD-972E-4EB4-B098-3144B5EA6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VICTORIOUS DAVID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3E15D4-584E-41C9-956B-ACEC06FFA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Goliath (</a:t>
            </a:r>
            <a:r>
              <a:rPr lang="en-US" dirty="0" smtClean="0">
                <a:solidFill>
                  <a:schemeClr val="tx1"/>
                </a:solidFill>
              </a:rPr>
              <a:t>I </a:t>
            </a:r>
            <a:r>
              <a:rPr lang="en-US" dirty="0">
                <a:solidFill>
                  <a:schemeClr val="tx1"/>
                </a:solidFill>
              </a:rPr>
              <a:t>Sam. 17)</a:t>
            </a:r>
          </a:p>
          <a:p>
            <a:r>
              <a:rPr lang="en-US" dirty="0">
                <a:solidFill>
                  <a:schemeClr val="tx1"/>
                </a:solidFill>
              </a:rPr>
              <a:t>Lion and bear (</a:t>
            </a:r>
            <a:r>
              <a:rPr lang="en-US" dirty="0" smtClean="0">
                <a:solidFill>
                  <a:schemeClr val="tx1"/>
                </a:solidFill>
              </a:rPr>
              <a:t>I </a:t>
            </a:r>
            <a:r>
              <a:rPr lang="en-US" dirty="0">
                <a:solidFill>
                  <a:schemeClr val="tx1"/>
                </a:solidFill>
              </a:rPr>
              <a:t>Sam. 17:34-36)</a:t>
            </a:r>
          </a:p>
          <a:p>
            <a:r>
              <a:rPr lang="en-US" dirty="0">
                <a:solidFill>
                  <a:schemeClr val="tx1"/>
                </a:solidFill>
              </a:rPr>
              <a:t>Saul and his army (</a:t>
            </a:r>
            <a:r>
              <a:rPr lang="en-US" dirty="0" smtClean="0">
                <a:solidFill>
                  <a:schemeClr val="tx1"/>
                </a:solidFill>
              </a:rPr>
              <a:t>I </a:t>
            </a:r>
            <a:r>
              <a:rPr lang="en-US" dirty="0">
                <a:solidFill>
                  <a:schemeClr val="tx1"/>
                </a:solidFill>
              </a:rPr>
              <a:t>Sam. 19,23,24,26)</a:t>
            </a:r>
          </a:p>
          <a:p>
            <a:r>
              <a:rPr lang="en-US" dirty="0">
                <a:solidFill>
                  <a:schemeClr val="tx1"/>
                </a:solidFill>
              </a:rPr>
              <a:t>Philistines at </a:t>
            </a:r>
            <a:r>
              <a:rPr lang="en-US" dirty="0" err="1">
                <a:solidFill>
                  <a:schemeClr val="tx1"/>
                </a:solidFill>
              </a:rPr>
              <a:t>Keilah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smtClean="0">
                <a:solidFill>
                  <a:schemeClr val="tx1"/>
                </a:solidFill>
              </a:rPr>
              <a:t>I </a:t>
            </a:r>
            <a:r>
              <a:rPr lang="en-US" dirty="0">
                <a:solidFill>
                  <a:schemeClr val="tx1"/>
                </a:solidFill>
              </a:rPr>
              <a:t>Sam. 23:1-5)</a:t>
            </a:r>
          </a:p>
          <a:p>
            <a:r>
              <a:rPr lang="en-US" dirty="0">
                <a:solidFill>
                  <a:schemeClr val="tx1"/>
                </a:solidFill>
              </a:rPr>
              <a:t>Absalom’s army (II Sam. 18:8)</a:t>
            </a:r>
          </a:p>
          <a:p>
            <a:r>
              <a:rPr lang="en-US" dirty="0">
                <a:solidFill>
                  <a:schemeClr val="tx1"/>
                </a:solidFill>
              </a:rPr>
              <a:t>Philistines (II Sam. 5:17-25) X2</a:t>
            </a:r>
          </a:p>
          <a:p>
            <a:r>
              <a:rPr lang="en-US" dirty="0">
                <a:solidFill>
                  <a:schemeClr val="tx1"/>
                </a:solidFill>
              </a:rPr>
              <a:t>II Samuel 8 (Philistine, Moab, </a:t>
            </a:r>
            <a:r>
              <a:rPr lang="en-US" dirty="0" err="1">
                <a:solidFill>
                  <a:schemeClr val="tx1"/>
                </a:solidFill>
              </a:rPr>
              <a:t>Zobah</a:t>
            </a:r>
            <a:r>
              <a:rPr lang="en-US" dirty="0">
                <a:solidFill>
                  <a:schemeClr val="tx1"/>
                </a:solidFill>
              </a:rPr>
              <a:t>, Arameans, Edom)</a:t>
            </a:r>
          </a:p>
        </p:txBody>
      </p:sp>
    </p:spTree>
    <p:extLst>
      <p:ext uri="{BB962C8B-B14F-4D97-AF65-F5344CB8AC3E}">
        <p14:creationId xmlns:p14="http://schemas.microsoft.com/office/powerpoint/2010/main" val="34936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DAD4E9-F6EA-4287-8352-90A6A35A61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THE GIANT-KILLER’S DEFEATS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D8518D9-9A5D-43EF-950B-5E4F718988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76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57C014-B63E-4A8B-8874-6D8A7CD02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 Black" panose="020B0A04020102020204" pitchFamily="34" charset="0"/>
              </a:rPr>
              <a:t>absalom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CECF52-1FF9-49B9-9A32-050B46319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The defeat (II Sam. 15:13-14)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reason (II Sam. 12:11)</a:t>
            </a:r>
          </a:p>
          <a:p>
            <a:r>
              <a:rPr lang="en-US" sz="2400" dirty="0">
                <a:solidFill>
                  <a:schemeClr val="tx1"/>
                </a:solidFill>
              </a:rPr>
              <a:t>His defeat was preventable. It was his fault.</a:t>
            </a:r>
          </a:p>
          <a:p>
            <a:r>
              <a:rPr lang="en-US" sz="2400" dirty="0">
                <a:solidFill>
                  <a:schemeClr val="tx1"/>
                </a:solidFill>
              </a:rPr>
              <a:t>No man is above God’s law and the consequences of sin (Gal. </a:t>
            </a:r>
            <a:r>
              <a:rPr lang="en-US" sz="2400" smtClean="0">
                <a:solidFill>
                  <a:schemeClr val="tx1"/>
                </a:solidFill>
              </a:rPr>
              <a:t>2:11-14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r>
              <a:rPr lang="en-US" sz="2400" dirty="0">
                <a:solidFill>
                  <a:schemeClr val="tx1"/>
                </a:solidFill>
              </a:rPr>
              <a:t>Our defeat is death and all sorts of pain and strife…brought on by our own sins (Rom. 6:16,21,23; I Tim. 6:9-10; etc.)</a:t>
            </a:r>
          </a:p>
        </p:txBody>
      </p:sp>
    </p:spTree>
    <p:extLst>
      <p:ext uri="{BB962C8B-B14F-4D97-AF65-F5344CB8AC3E}">
        <p14:creationId xmlns:p14="http://schemas.microsoft.com/office/powerpoint/2010/main" val="166629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9ACD9F-66FB-42C0-817B-82B18EB64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AT THE DEATH OF URIAH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149A06-4512-441A-83F4-DFC8FD312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The defeat (II Sam. 11:14-25)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cause… in part, David’s design (II Sam. 11:15)</a:t>
            </a:r>
          </a:p>
          <a:p>
            <a:r>
              <a:rPr lang="en-US" sz="2400" dirty="0">
                <a:solidFill>
                  <a:schemeClr val="tx1"/>
                </a:solidFill>
              </a:rPr>
              <a:t>Sin warps the way we think, content with defeat.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real loss – David, his mind and his integrity</a:t>
            </a:r>
          </a:p>
          <a:p>
            <a:r>
              <a:rPr lang="en-US" sz="2400" dirty="0">
                <a:solidFill>
                  <a:schemeClr val="tx1"/>
                </a:solidFill>
              </a:rPr>
              <a:t>When sin enters us, our minds get messed up (Jer. 20:10; Lk. 22:5; I Cor. 13:6)</a:t>
            </a:r>
          </a:p>
        </p:txBody>
      </p:sp>
    </p:spTree>
    <p:extLst>
      <p:ext uri="{BB962C8B-B14F-4D97-AF65-F5344CB8AC3E}">
        <p14:creationId xmlns:p14="http://schemas.microsoft.com/office/powerpoint/2010/main" val="175562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28715F-44DE-4F71-A2C6-B5D2B1EBF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AMALEKITES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C30866-8381-4A88-B955-B84D9EE68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2217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defeat (I Sam. 30:1-3,6)</a:t>
            </a:r>
          </a:p>
          <a:p>
            <a:r>
              <a:rPr lang="en-US" dirty="0">
                <a:solidFill>
                  <a:schemeClr val="tx1"/>
                </a:solidFill>
              </a:rPr>
              <a:t>The cause?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He wasn’t there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Perhaps it was a test (I Sam. 30:6)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Perhaps it was for greater good (I Sam. 30:26-31)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 don’t know</a:t>
            </a:r>
          </a:p>
          <a:p>
            <a:r>
              <a:rPr lang="en-US" dirty="0">
                <a:solidFill>
                  <a:schemeClr val="tx1"/>
                </a:solidFill>
              </a:rPr>
              <a:t>Lessons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Not all losses and suffering are preventable.  You aren’t always to blame.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Even the righteous suffer (Job; Jam. 1:2-4)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 the end, good things comes to those who serve God (Rom. 8:28)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37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10A16F-7A29-4652-B7BB-6371EB2FD7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IF THE GIANT-KILLER KING CAN LOSE… </a:t>
            </a:r>
            <a:br>
              <a:rPr lang="en-US" dirty="0"/>
            </a:br>
            <a:r>
              <a:rPr lang="en-US" dirty="0"/>
              <a:t>SO CAN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C6E83EB-559E-48BB-8208-829F6716F2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97502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</TotalTime>
  <Words>305</Words>
  <Application>Microsoft Office PowerPoint</Application>
  <PresentationFormat>Custom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Slice</vt:lpstr>
      <vt:lpstr>VICTORIOUS DAVID</vt:lpstr>
      <vt:lpstr>THE GIANT-KILLER’S DEFEATS</vt:lpstr>
      <vt:lpstr>absalom</vt:lpstr>
      <vt:lpstr>AT THE DEATH OF URIAH</vt:lpstr>
      <vt:lpstr>AMALEKITES</vt:lpstr>
      <vt:lpstr>IF THE GIANT-KILLER KING CAN LOSE…  SO CAN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VICTORIOUS DAVID</dc:title>
  <dc:creator>Jared Hagan</dc:creator>
  <cp:lastModifiedBy>Northside CoC</cp:lastModifiedBy>
  <cp:revision>3</cp:revision>
  <dcterms:created xsi:type="dcterms:W3CDTF">2017-11-12T04:59:14Z</dcterms:created>
  <dcterms:modified xsi:type="dcterms:W3CDTF">2017-11-12T22:33:47Z</dcterms:modified>
</cp:coreProperties>
</file>