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0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5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8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0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9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7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1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09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6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6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78000"/>
                <a:satMod val="22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8A14D-E1C3-4075-BEFB-F437F8A5856F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4582D-9E02-4DC7-A12D-079E32CAA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64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MAKES US GREAT?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7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OUR NATURAL CHARACTER?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11:38</a:t>
            </a:r>
          </a:p>
          <a:p>
            <a:pPr lvl="1"/>
            <a:r>
              <a:rPr lang="en-US" dirty="0" smtClean="0"/>
              <a:t>Is it hereditary? (II Kings 16:1-4,19-20; 21:19-26)</a:t>
            </a:r>
          </a:p>
          <a:p>
            <a:pPr lvl="1"/>
            <a:r>
              <a:rPr lang="en-US" dirty="0" smtClean="0"/>
              <a:t>Is it privilege / expectation? (I Sam. 17:28,32-33)</a:t>
            </a:r>
          </a:p>
          <a:p>
            <a:r>
              <a:rPr lang="en-US" dirty="0" smtClean="0"/>
              <a:t>Our natural tendencies are our downfall not our greatness</a:t>
            </a:r>
          </a:p>
          <a:p>
            <a:pPr lvl="1"/>
            <a:r>
              <a:rPr lang="en-US" dirty="0" smtClean="0"/>
              <a:t>We must all repent (Acts 2:38)</a:t>
            </a:r>
          </a:p>
          <a:p>
            <a:pPr lvl="1"/>
            <a:r>
              <a:rPr lang="en-US" dirty="0" smtClean="0"/>
              <a:t>We must all become new creatures (II Cor. 5:17)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5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A NEW CREATURE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come to Christ (II Cor. 5:17; Eph. 2:10)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set aside the old self (II Cor. 5:17; Col. 3:5-10; Eph. 4:17-24; Gal. 5:24)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decide to be different than the world (Eph. 4:17-20; Ram. 1:27; Rom. 12:2)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put on the new self (Col. 3:10-17ff)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change the way we think (Col. 3:1-2; Rom. 12:2)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follow His works/plans (Eph. 2:10)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always press on (Phil. 3:12-14; I </a:t>
            </a:r>
            <a:r>
              <a:rPr lang="en-US" dirty="0" err="1" smtClean="0"/>
              <a:t>Thes</a:t>
            </a:r>
            <a:r>
              <a:rPr lang="en-US" dirty="0" smtClean="0"/>
              <a:t>. 3:12; 4:1,9-10)</a:t>
            </a:r>
          </a:p>
        </p:txBody>
      </p:sp>
    </p:spTree>
    <p:extLst>
      <p:ext uri="{BB962C8B-B14F-4D97-AF65-F5344CB8AC3E}">
        <p14:creationId xmlns:p14="http://schemas.microsoft.com/office/powerpoint/2010/main" val="142349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BE A NEW CREATURE</a:t>
            </a:r>
            <a:br>
              <a:rPr lang="en-US" dirty="0" smtClean="0"/>
            </a:br>
            <a:r>
              <a:rPr lang="en-US" dirty="0" smtClean="0"/>
              <a:t>Put 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God work on us</a:t>
            </a:r>
          </a:p>
          <a:p>
            <a:r>
              <a:rPr lang="en-US" dirty="0" smtClean="0"/>
              <a:t>Philippians 2:13</a:t>
            </a:r>
          </a:p>
          <a:p>
            <a:r>
              <a:rPr lang="en-US" dirty="0" smtClean="0"/>
              <a:t>I Thessalonians 2:13</a:t>
            </a:r>
          </a:p>
          <a:p>
            <a:r>
              <a:rPr lang="en-US" dirty="0" smtClean="0"/>
              <a:t>Isaiah 55:6-11</a:t>
            </a:r>
          </a:p>
        </p:txBody>
      </p:sp>
    </p:spTree>
    <p:extLst>
      <p:ext uri="{BB962C8B-B14F-4D97-AF65-F5344CB8AC3E}">
        <p14:creationId xmlns:p14="http://schemas.microsoft.com/office/powerpoint/2010/main" val="353096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think little of self and admire others?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Realize they only became great by changing who they were.</a:t>
            </a:r>
          </a:p>
          <a:p>
            <a:r>
              <a:rPr lang="en-US" dirty="0" smtClean="0"/>
              <a:t>Realize that you can be more than you are and need to be more than you are</a:t>
            </a:r>
          </a:p>
          <a:p>
            <a:r>
              <a:rPr lang="en-US" dirty="0" smtClean="0"/>
              <a:t>Follow God’s plan.  Become a new creature.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9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MAKES US GREAT?</vt:lpstr>
      <vt:lpstr>IS IT OUR NATURAL CHARACTER?</vt:lpstr>
      <vt:lpstr>TO BE A NEW CREATURE</vt:lpstr>
      <vt:lpstr>TO BE A NEW CREATURE Put another way…</vt:lpstr>
      <vt:lpstr>Do you think little of self and admire others?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US GREAT?</dc:title>
  <dc:creator>ared</dc:creator>
  <cp:lastModifiedBy>ared</cp:lastModifiedBy>
  <cp:revision>3</cp:revision>
  <dcterms:created xsi:type="dcterms:W3CDTF">2017-09-03T08:26:23Z</dcterms:created>
  <dcterms:modified xsi:type="dcterms:W3CDTF">2017-09-03T08:39:30Z</dcterms:modified>
</cp:coreProperties>
</file>