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F55D7CA-B912-4278-B935-9B60BFDBB47A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0635BEE-09EB-4FFF-8922-7D3E337AC6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WALK BY FAITH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2017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sz="2400" dirty="0" smtClean="0"/>
              <a:t>“Without faith it is impossible to please Him” (Heb. 11:6)</a:t>
            </a:r>
          </a:p>
          <a:p>
            <a:r>
              <a:rPr lang="en-US" sz="2400" dirty="0" smtClean="0"/>
              <a:t>“Faith is…” (Heb. 11:1)</a:t>
            </a:r>
          </a:p>
          <a:p>
            <a:r>
              <a:rPr lang="en-US" sz="2400" dirty="0" smtClean="0"/>
              <a:t>“Obtaining as the outcome of your faith the salvation of your souls” (I Pet. 1:9)</a:t>
            </a:r>
          </a:p>
          <a:p>
            <a:r>
              <a:rPr lang="en-US" sz="2400" dirty="0" smtClean="0"/>
              <a:t>“Faith comes from hearing…” (Rom. 10:17)</a:t>
            </a:r>
          </a:p>
          <a:p>
            <a:r>
              <a:rPr lang="en-US" sz="2400" dirty="0" smtClean="0"/>
              <a:t>“Not by faith alone” (Jam. 2:24)</a:t>
            </a:r>
          </a:p>
          <a:p>
            <a:r>
              <a:rPr lang="en-US" sz="2400" dirty="0" smtClean="0"/>
              <a:t>“He must ask in faith without any doubting” (Jam. 1:6)</a:t>
            </a:r>
          </a:p>
          <a:p>
            <a:r>
              <a:rPr lang="en-US" sz="2400" dirty="0" smtClean="0"/>
              <a:t>“For we walk by faith, not by sight” (II Cor. 5:7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“This is the victory that has overcome the world—our faith” (I John 5:4)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01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523999"/>
          </a:xfrm>
        </p:spPr>
        <p:txBody>
          <a:bodyPr/>
          <a:lstStyle/>
          <a:p>
            <a:r>
              <a:rPr lang="en-US" sz="7200" dirty="0" smtClean="0"/>
              <a:t>WALK BY FAITH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467600" cy="2286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“He who believes in Him will not be disappointed”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I Peter 2:6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7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AS THE CORNERSTONE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Christ, the only foundation (I Cor. 3:11)</a:t>
            </a:r>
          </a:p>
          <a:p>
            <a:r>
              <a:rPr lang="en-US" dirty="0" smtClean="0"/>
              <a:t>The solid rock (Mt. 7:24-27)</a:t>
            </a:r>
          </a:p>
          <a:p>
            <a:r>
              <a:rPr lang="en-US" dirty="0" smtClean="0"/>
              <a:t>The crucial, living cornerstone of the temple (I Pet. 2:4-5)</a:t>
            </a:r>
          </a:p>
          <a:p>
            <a:r>
              <a:rPr lang="en-US" dirty="0" smtClean="0"/>
              <a:t>We connect to this stone through faith (I Pet. 2:6-8)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WILL NOT BE PUT TO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source (Is. 28:16)</a:t>
            </a:r>
          </a:p>
          <a:p>
            <a:r>
              <a:rPr lang="en-US" dirty="0" smtClean="0"/>
              <a:t>The concept is one of victory rather than shameful defeat (Isaiah 45:16-17; 50:4-10; 54:4,17)</a:t>
            </a:r>
          </a:p>
          <a:p>
            <a:r>
              <a:rPr lang="en-US" dirty="0" smtClean="0"/>
              <a:t>Like Hezekiah (II Kings 18:17-35; 19:1-20,35-37)</a:t>
            </a:r>
          </a:p>
          <a:p>
            <a:r>
              <a:rPr lang="en-US" dirty="0" smtClean="0"/>
              <a:t>Like Israel at Jericho or Noah with his Ark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6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ATTEMPTS AT SHAME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Following a rejected stone (I Pet. 2:4)</a:t>
            </a:r>
          </a:p>
          <a:p>
            <a:r>
              <a:rPr lang="en-US" dirty="0" smtClean="0"/>
              <a:t>Slandered (I Pet. 2:12; 3:16)</a:t>
            </a:r>
          </a:p>
          <a:p>
            <a:r>
              <a:rPr lang="en-US" dirty="0" smtClean="0"/>
              <a:t>Intimidated (I Pet. 3:14)</a:t>
            </a:r>
          </a:p>
          <a:p>
            <a:r>
              <a:rPr lang="en-US" dirty="0" smtClean="0"/>
              <a:t>Maligned (I Pet. 4:3-4)</a:t>
            </a:r>
          </a:p>
          <a:p>
            <a:r>
              <a:rPr lang="en-US" dirty="0" smtClean="0"/>
              <a:t>Mocked (II Pet. 3:3-4)</a:t>
            </a:r>
          </a:p>
          <a:p>
            <a:r>
              <a:rPr lang="en-US" dirty="0" smtClean="0"/>
              <a:t>Out of our minds (Acts 26:24)</a:t>
            </a:r>
          </a:p>
          <a:p>
            <a:r>
              <a:rPr lang="en-US" dirty="0" smtClean="0"/>
              <a:t>Foolish (I Cor. 1:22-23)</a:t>
            </a:r>
          </a:p>
          <a:p>
            <a:r>
              <a:rPr lang="en-US" dirty="0" smtClean="0"/>
              <a:t>Ignorant (John 7:45-49)</a:t>
            </a:r>
          </a:p>
          <a:p>
            <a:r>
              <a:rPr lang="en-US" dirty="0" smtClean="0"/>
              <a:t>BUT IN THE END… NOT ASHAMED BUT REVEALED (Col. 3:4)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WILL NOT BE DISAPPOINTED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will be no such thing as Christian’s remorse.</a:t>
            </a:r>
          </a:p>
          <a:p>
            <a:r>
              <a:rPr lang="en-US" dirty="0" smtClean="0"/>
              <a:t>Not everything lives up to expectations (Ezra 3:10-13)</a:t>
            </a:r>
          </a:p>
          <a:p>
            <a:r>
              <a:rPr lang="en-US" dirty="0" smtClean="0"/>
              <a:t>But God’s promises do (Ex. 3:8; Num. 13:17-20,23,27; I Kings 10:1-9)</a:t>
            </a:r>
          </a:p>
          <a:p>
            <a:r>
              <a:rPr lang="en-US" dirty="0" smtClean="0"/>
              <a:t>Heaven is God’s home (Mt. 6:1,9) and ours (John 14:1-3).  Will anyone get there and be disappointed or think it wasn’t worth the suffering and sacrifice?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87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WILL NOT BE DISAPPOINTED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relationship / role we receive as believers (I Pet. 2:7,9-10)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those who don’t believe/obey?</a:t>
            </a:r>
            <a:br>
              <a:rPr lang="en-US" dirty="0" smtClean="0"/>
            </a:br>
            <a:r>
              <a:rPr lang="en-US" dirty="0" smtClean="0"/>
              <a:t>(I Pet. 2:7-8)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7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</TotalTime>
  <Words>415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WALK BY FAITH</vt:lpstr>
      <vt:lpstr>2017 THEME</vt:lpstr>
      <vt:lpstr>WALK BY FAITH</vt:lpstr>
      <vt:lpstr>JESUS AS THE CORNERSTONE</vt:lpstr>
      <vt:lpstr>HE WILL NOT BE PUT TO SHAME</vt:lpstr>
      <vt:lpstr>ATTEMPTS AT SHAME</vt:lpstr>
      <vt:lpstr>HE WILL NOT BE DISAPPOINTED</vt:lpstr>
      <vt:lpstr>HE WILL NOT BE DISAPPOINTED</vt:lpstr>
      <vt:lpstr>What about those who don’t believe/obey? (I Pet. 2:7-8)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ared</dc:creator>
  <cp:lastModifiedBy>ared</cp:lastModifiedBy>
  <cp:revision>4</cp:revision>
  <dcterms:created xsi:type="dcterms:W3CDTF">2017-09-03T07:36:05Z</dcterms:created>
  <dcterms:modified xsi:type="dcterms:W3CDTF">2017-09-03T08:25:51Z</dcterms:modified>
</cp:coreProperties>
</file>