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EEF8BB7-04E3-4838-86A8-82B384CBE34A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684A60E-ED8A-48A8-AB41-A0EF9385E5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DESPISING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 Samuel 12:7-10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ANYONE CAN DESPISE GOD…</a:t>
            </a:r>
            <a:br>
              <a:rPr lang="en-US" dirty="0" smtClean="0"/>
            </a:br>
            <a:r>
              <a:rPr lang="en-US" dirty="0" smtClean="0"/>
              <a:t>AND NOT EVEN REALIZE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Malachi 1:6 – How have we?</a:t>
            </a:r>
          </a:p>
          <a:p>
            <a:r>
              <a:rPr lang="en-US" sz="2800" dirty="0" smtClean="0"/>
              <a:t>I Samuel 2:30 – a priest and judge</a:t>
            </a:r>
          </a:p>
          <a:p>
            <a:r>
              <a:rPr lang="en-US" sz="2800" dirty="0" smtClean="0"/>
              <a:t>II Sam. 12:9-10 – a great king…a man after God’s heart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7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315200" cy="1154097"/>
          </a:xfrm>
        </p:spPr>
        <p:txBody>
          <a:bodyPr/>
          <a:lstStyle/>
          <a:p>
            <a:r>
              <a:rPr lang="en-US" dirty="0" smtClean="0"/>
              <a:t>WHO DESPISES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39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outright hate Him and embrace evil (Num. 15:30-31; John 3:20; 15:23-24; Prov. 14:2)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ignore God’s blessings and always want more (II Sam. 12:7-8; Num. 11:4-9,20; Rom. 2:4; I Tim. 6:6-10)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reject God’s message (II Sam. 12:9-10; I </a:t>
            </a:r>
            <a:r>
              <a:rPr lang="en-US" sz="2400" dirty="0" err="1" smtClean="0"/>
              <a:t>Thes</a:t>
            </a:r>
            <a:r>
              <a:rPr lang="en-US" sz="2400" dirty="0" smtClean="0"/>
              <a:t>. 2:13; 4:8…Mt. 19:9)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can’t handle truth/rebuke (John 7:7; Gal.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pick family over God (I Sam. 2:29-30)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serve a different master (Mt. 6:24)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Those who offer inferior sacrifices (Mal. 1:6-9; Rom. 12:1)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7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David despised God…</a:t>
            </a:r>
            <a:br>
              <a:rPr lang="en-US" dirty="0" smtClean="0"/>
            </a:br>
            <a:r>
              <a:rPr lang="en-US" dirty="0" smtClean="0"/>
              <a:t>will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</TotalTime>
  <Words>162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DESPISING GOD II Samuel 12:7-10</vt:lpstr>
      <vt:lpstr>ANYONE CAN DESPISE GOD… AND NOT EVEN REALIZE IT</vt:lpstr>
      <vt:lpstr>WHO DESPISES GOD?</vt:lpstr>
      <vt:lpstr>David despised God… will you?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DESPISING GOD II Samuel 12:7-10</dc:title>
  <dc:creator>ared</dc:creator>
  <cp:lastModifiedBy>ared</cp:lastModifiedBy>
  <cp:revision>2</cp:revision>
  <dcterms:created xsi:type="dcterms:W3CDTF">2017-08-13T06:47:33Z</dcterms:created>
  <dcterms:modified xsi:type="dcterms:W3CDTF">2017-08-13T06:58:09Z</dcterms:modified>
</cp:coreProperties>
</file>