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1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7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0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3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3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9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9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8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6C4E-1476-487B-8F52-6110B265BE1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2C0A-FDD5-41EF-929C-27DC234A7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5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HAPPENS </a:t>
            </a:r>
            <a:br>
              <a:rPr lang="en-US" dirty="0" smtClean="0"/>
            </a:br>
            <a:r>
              <a:rPr lang="en-US" dirty="0" smtClean="0"/>
              <a:t>WHEN SAINTS DIE?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CONSCIOUSNESS AND IDENTITY?</a:t>
            </a:r>
            <a:br>
              <a:rPr lang="en-US" dirty="0" smtClean="0"/>
            </a:br>
            <a:r>
              <a:rPr lang="en-US" dirty="0" smtClean="0"/>
              <a:t>Yes to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lvl="0"/>
            <a:r>
              <a:rPr lang="en-US" dirty="0"/>
              <a:t>Samuel (I Sam. 28:13-15)</a:t>
            </a:r>
          </a:p>
          <a:p>
            <a:pPr lvl="0"/>
            <a:r>
              <a:rPr lang="en-US" dirty="0"/>
              <a:t>Moses (Mt. 17:3)</a:t>
            </a:r>
          </a:p>
          <a:p>
            <a:pPr lvl="0"/>
            <a:r>
              <a:rPr lang="en-US" dirty="0"/>
              <a:t>Elijah (Mt. 17:3)</a:t>
            </a:r>
          </a:p>
          <a:p>
            <a:pPr lvl="0"/>
            <a:r>
              <a:rPr lang="en-US" dirty="0"/>
              <a:t>Rich man (Lk. 16:25,27)</a:t>
            </a:r>
          </a:p>
          <a:p>
            <a:pPr lvl="0"/>
            <a:r>
              <a:rPr lang="en-US" dirty="0"/>
              <a:t>Abraham (Lk. 16:23)</a:t>
            </a:r>
          </a:p>
          <a:p>
            <a:pPr lvl="0"/>
            <a:r>
              <a:rPr lang="en-US" dirty="0"/>
              <a:t>Lazarus (Lk. 16:23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What about </a:t>
            </a:r>
            <a:r>
              <a:rPr lang="en-US" dirty="0" err="1" smtClean="0"/>
              <a:t>Ecc</a:t>
            </a:r>
            <a:r>
              <a:rPr lang="en-US" dirty="0" smtClean="0"/>
              <a:t>. 9:5,10?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7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</a:t>
            </a:r>
            <a:br>
              <a:rPr lang="en-US" dirty="0" smtClean="0"/>
            </a:br>
            <a:r>
              <a:rPr lang="en-US" dirty="0" smtClean="0"/>
              <a:t>Two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Hades – The waiting room theory</a:t>
            </a:r>
          </a:p>
        </p:txBody>
      </p:sp>
    </p:spTree>
    <p:extLst>
      <p:ext uri="{BB962C8B-B14F-4D97-AF65-F5344CB8AC3E}">
        <p14:creationId xmlns:p14="http://schemas.microsoft.com/office/powerpoint/2010/main" val="47846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387206"/>
            <a:ext cx="40386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HADES / SHEOL</a:t>
            </a:r>
          </a:p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Realm of the Dead</a:t>
            </a:r>
          </a:p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Luke 16:19-26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5" name="Flowchart: Delay 4"/>
          <p:cNvSpPr/>
          <p:nvPr/>
        </p:nvSpPr>
        <p:spPr>
          <a:xfrm rot="10800000">
            <a:off x="1219200" y="2514600"/>
            <a:ext cx="2667000" cy="2743200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>
            <a:off x="5105400" y="2514600"/>
            <a:ext cx="2552700" cy="2743200"/>
          </a:xfrm>
          <a:prstGeom prst="flowChartDelay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19755" y="2616116"/>
            <a:ext cx="60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</a:t>
            </a:r>
          </a:p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H</a:t>
            </a:r>
          </a:p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A</a:t>
            </a:r>
          </a:p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S</a:t>
            </a:r>
          </a:p>
          <a:p>
            <a:pPr algn="ctr"/>
            <a:r>
              <a:rPr lang="en-US" sz="3200" dirty="0">
                <a:latin typeface="Arial Black" panose="020B0A04020102020204" pitchFamily="34" charset="0"/>
              </a:rPr>
              <a:t>M</a:t>
            </a:r>
            <a:endParaRPr lang="en-US" sz="3200" dirty="0" smtClean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429000"/>
            <a:ext cx="14938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Black" panose="020B0A04020102020204" pitchFamily="34" charset="0"/>
              </a:rPr>
              <a:t>Torment</a:t>
            </a:r>
          </a:p>
          <a:p>
            <a:pPr algn="ctr"/>
            <a:r>
              <a:rPr lang="en-US" sz="2000" dirty="0" smtClean="0">
                <a:latin typeface="Arial Black" panose="020B0A04020102020204" pitchFamily="34" charset="0"/>
              </a:rPr>
              <a:t>Flames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2550" y="3424535"/>
            <a:ext cx="2438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Abraham’s Bosom</a:t>
            </a:r>
          </a:p>
          <a:p>
            <a:pPr algn="ctr"/>
            <a:r>
              <a:rPr lang="en-US" dirty="0" smtClean="0">
                <a:latin typeface="Arial Black" panose="020B0A04020102020204" pitchFamily="34" charset="0"/>
              </a:rPr>
              <a:t>Comfort</a:t>
            </a:r>
          </a:p>
          <a:p>
            <a:pPr algn="ctr"/>
            <a:r>
              <a:rPr lang="en-US" dirty="0" smtClean="0">
                <a:latin typeface="Arial Black" panose="020B0A04020102020204" pitchFamily="34" charset="0"/>
              </a:rPr>
              <a:t>Water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791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JESUS NOT ABANDONED TO HADES (Acts 2:31-32)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8151652">
            <a:off x="7067550" y="2232050"/>
            <a:ext cx="1066800" cy="208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1295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Black" panose="020B0A04020102020204" pitchFamily="34" charset="0"/>
              </a:rPr>
              <a:t>PARADISE?</a:t>
            </a:r>
          </a:p>
          <a:p>
            <a:pPr algn="ctr"/>
            <a:r>
              <a:rPr lang="en-US" sz="2000" dirty="0" smtClean="0">
                <a:latin typeface="Arial Black" panose="020B0A04020102020204" pitchFamily="34" charset="0"/>
              </a:rPr>
              <a:t>Lk. 23:43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6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</a:t>
            </a:r>
            <a:br>
              <a:rPr lang="en-US" dirty="0" smtClean="0"/>
            </a:br>
            <a:r>
              <a:rPr lang="en-US" dirty="0" smtClean="0"/>
              <a:t>Two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Hades – The waiting room theory (Lk. 16:19-26)</a:t>
            </a:r>
          </a:p>
          <a:p>
            <a:r>
              <a:rPr lang="en-US" dirty="0" smtClean="0"/>
              <a:t>Heaven</a:t>
            </a:r>
            <a:endParaRPr lang="en-US" dirty="0"/>
          </a:p>
          <a:p>
            <a:pPr lvl="1"/>
            <a:r>
              <a:rPr lang="en-US" dirty="0" smtClean="0"/>
              <a:t>Philippians 1:21-23 – “be with Christ”</a:t>
            </a:r>
          </a:p>
          <a:p>
            <a:pPr lvl="1"/>
            <a:r>
              <a:rPr lang="en-US" dirty="0" smtClean="0"/>
              <a:t>Rev. 7:15 – at the throne of God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Thes</a:t>
            </a:r>
            <a:r>
              <a:rPr lang="en-US" dirty="0" smtClean="0"/>
              <a:t>. 4:14 – “bring with Him”</a:t>
            </a:r>
          </a:p>
          <a:p>
            <a:pPr lvl="1"/>
            <a:r>
              <a:rPr lang="en-US" dirty="0" smtClean="0"/>
              <a:t>Why the change?</a:t>
            </a:r>
          </a:p>
        </p:txBody>
      </p:sp>
    </p:spTree>
    <p:extLst>
      <p:ext uri="{BB962C8B-B14F-4D97-AF65-F5344CB8AC3E}">
        <p14:creationId xmlns:p14="http://schemas.microsoft.com/office/powerpoint/2010/main" val="42751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STATE OF THE DEAD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Comforted (Lk.16:25)</a:t>
            </a:r>
          </a:p>
          <a:p>
            <a:r>
              <a:rPr lang="en-US" dirty="0" smtClean="0"/>
              <a:t>Guided (Lk. 16:22)</a:t>
            </a:r>
          </a:p>
          <a:p>
            <a:r>
              <a:rPr lang="en-US" dirty="0" smtClean="0"/>
              <a:t>With Jesus (Phil. 1:21-22)</a:t>
            </a:r>
          </a:p>
          <a:p>
            <a:r>
              <a:rPr lang="en-US" dirty="0" smtClean="0"/>
              <a:t>Blessed (Rev. 14:13)</a:t>
            </a:r>
          </a:p>
          <a:p>
            <a:r>
              <a:rPr lang="en-US" dirty="0" smtClean="0"/>
              <a:t>Rev. 7:16</a:t>
            </a:r>
          </a:p>
          <a:p>
            <a:r>
              <a:rPr lang="en-US" dirty="0" smtClean="0"/>
              <a:t>Worried?  Have faith (II Tim. 1:12; 4:18)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8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Resurrection (I </a:t>
            </a:r>
            <a:r>
              <a:rPr lang="en-US" dirty="0" err="1" smtClean="0"/>
              <a:t>Thes</a:t>
            </a:r>
            <a:r>
              <a:rPr lang="en-US" dirty="0" smtClean="0"/>
              <a:t>. 4; I Cor. 15)</a:t>
            </a:r>
          </a:p>
          <a:p>
            <a:r>
              <a:rPr lang="en-US" dirty="0" smtClean="0"/>
              <a:t>Judgment (Heb. 9:27; II Pet. 2:4; 3:7; Jude 6)</a:t>
            </a:r>
          </a:p>
          <a:p>
            <a:pPr lvl="1"/>
            <a:r>
              <a:rPr lang="en-US" dirty="0" smtClean="0"/>
              <a:t>Why is there judgment if the outcome is already known?</a:t>
            </a:r>
          </a:p>
          <a:p>
            <a:r>
              <a:rPr lang="en-US" dirty="0" smtClean="0"/>
              <a:t>Eternal destination (John 5:29-29; Mt. 25:34,41,46; Lk.16:26)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7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to the unbelievers and the unfaithful when they die?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HAPPENS  WHEN SAINTS DIE?</vt:lpstr>
      <vt:lpstr>CONSCIOUSNESS AND IDENTITY? Yes to both</vt:lpstr>
      <vt:lpstr>LOCATION Two Possibilities</vt:lpstr>
      <vt:lpstr>PowerPoint Presentation</vt:lpstr>
      <vt:lpstr>LOCATION Two Possibilities</vt:lpstr>
      <vt:lpstr>THE STATE OF THE DEAD SAINTS</vt:lpstr>
      <vt:lpstr>STILL TO COME</vt:lpstr>
      <vt:lpstr>What happens to the unbelievers and the unfaithful when they die?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2017-07-23T05:06:06Z</dcterms:created>
  <dcterms:modified xsi:type="dcterms:W3CDTF">2017-07-23T05:31:38Z</dcterms:modified>
</cp:coreProperties>
</file>