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4A1-0424-418E-A225-90F34521E67C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AA0A-1111-4C82-8C80-D123A93F6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4A1-0424-418E-A225-90F34521E67C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AA0A-1111-4C82-8C80-D123A93F6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4A1-0424-418E-A225-90F34521E67C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AA0A-1111-4C82-8C80-D123A93F6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4A1-0424-418E-A225-90F34521E67C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AA0A-1111-4C82-8C80-D123A93F6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4A1-0424-418E-A225-90F34521E67C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AA0A-1111-4C82-8C80-D123A93F6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4A1-0424-418E-A225-90F34521E67C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AA0A-1111-4C82-8C80-D123A93F6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4A1-0424-418E-A225-90F34521E67C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AA0A-1111-4C82-8C80-D123A93F6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4A1-0424-418E-A225-90F34521E67C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AA0A-1111-4C82-8C80-D123A93F6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4A1-0424-418E-A225-90F34521E67C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AA0A-1111-4C82-8C80-D123A93F6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4A1-0424-418E-A225-90F34521E67C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AA0A-1111-4C82-8C80-D123A93F6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4A1-0424-418E-A225-90F34521E67C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AA0A-1111-4C82-8C80-D123A93F6F05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614A1-0424-418E-A225-90F34521E67C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FAA0A-1111-4C82-8C80-D123A93F6F05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VOLUNTEERS FOR GOD</a:t>
            </a:r>
            <a:br>
              <a:rPr lang="en-US" dirty="0" smtClean="0"/>
            </a:br>
            <a:r>
              <a:rPr lang="en-US" dirty="0" smtClean="0"/>
              <a:t>“Here Am I…”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NEED POSITIVE INFLUENCES IN OUR 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5:13-16</a:t>
            </a:r>
          </a:p>
          <a:p>
            <a:r>
              <a:rPr lang="en-US" dirty="0" smtClean="0"/>
              <a:t>I Timothy 4:15-16</a:t>
            </a:r>
          </a:p>
          <a:p>
            <a:r>
              <a:rPr lang="en-US" dirty="0" smtClean="0"/>
              <a:t>History shows that the people follow the influential men – either for good or evil (I Cor. 15:33; The divided kingdom)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35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Principles of Influence for God</a:t>
            </a:r>
            <a:br>
              <a:rPr lang="en-US" dirty="0" smtClean="0"/>
            </a:br>
            <a:r>
              <a:rPr lang="en-US" dirty="0" smtClean="0"/>
              <a:t>Isaiah 6:1-11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God seeks volunteers (Is. 6:8)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It can be anyone (Is. 6:5)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It’s hard to lead without first being cleansed (Is. 6:6-7; Mt. 7:3-5; II Tim. 2:21)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Willingness to say what is right rather than popular (Is. 6:9-10; Num. 13:30; 14:4-10; Josh. 24:15)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On God’s mission rather than following our own desires (Is. 6:8)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 long? (Is. 6:11)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178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seeks volunteers…</a:t>
            </a:r>
            <a:br>
              <a:rPr lang="en-US" dirty="0" smtClean="0"/>
            </a:br>
            <a:r>
              <a:rPr lang="en-US" dirty="0" smtClean="0"/>
              <a:t>We need someone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Elders</a:t>
            </a:r>
          </a:p>
          <a:p>
            <a:r>
              <a:rPr lang="en-US" dirty="0" smtClean="0"/>
              <a:t>Deacons</a:t>
            </a:r>
          </a:p>
          <a:p>
            <a:r>
              <a:rPr lang="en-US" dirty="0" smtClean="0"/>
              <a:t>Teachers +</a:t>
            </a:r>
          </a:p>
          <a:p>
            <a:r>
              <a:rPr lang="en-US" dirty="0" smtClean="0"/>
              <a:t>Family members dedicated to worship</a:t>
            </a:r>
          </a:p>
          <a:p>
            <a:r>
              <a:rPr lang="en-US" dirty="0" smtClean="0"/>
              <a:t>Girlfriends / boyfriends who will draw purity lines and uphold them</a:t>
            </a:r>
          </a:p>
          <a:p>
            <a:r>
              <a:rPr lang="en-US" dirty="0" smtClean="0"/>
              <a:t>To remind us to trust God</a:t>
            </a:r>
          </a:p>
          <a:p>
            <a:r>
              <a:rPr lang="en-US" dirty="0" smtClean="0"/>
              <a:t>To remind us to pray and seek God’s word (I Kings 22:7)</a:t>
            </a:r>
          </a:p>
          <a:p>
            <a:r>
              <a:rPr lang="en-US" dirty="0" smtClean="0"/>
              <a:t>To encourage and stimulate to love and good deeds</a:t>
            </a:r>
          </a:p>
          <a:p>
            <a:r>
              <a:rPr lang="en-US" dirty="0" smtClean="0"/>
              <a:t>And on and on…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There are good works that God has created for us (Eph. 2:10).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Will you volunteer?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2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11</TotalTime>
  <Words>203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Summer</vt:lpstr>
      <vt:lpstr>VOLUNTEERS FOR GOD “Here Am I…”</vt:lpstr>
      <vt:lpstr>WE NEED POSITIVE INFLUENCES IN OUR LIVES</vt:lpstr>
      <vt:lpstr>Principles of Influence for God Isaiah 6:1-11</vt:lpstr>
      <vt:lpstr>God seeks volunteers… We need someone</vt:lpstr>
      <vt:lpstr>There are good works that God has created for us (Eph. 2:10).  Will you volunteer?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VOLUNTEERS FOR GOD “Here Am I…”</dc:title>
  <dc:creator>ared</dc:creator>
  <cp:lastModifiedBy>ared</cp:lastModifiedBy>
  <cp:revision>2</cp:revision>
  <dcterms:created xsi:type="dcterms:W3CDTF">2017-07-09T06:38:39Z</dcterms:created>
  <dcterms:modified xsi:type="dcterms:W3CDTF">2017-07-09T06:49:48Z</dcterms:modified>
</cp:coreProperties>
</file>