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33FBE48-C852-43F4-A5D7-F663A3B2802E}" type="datetimeFigureOut">
              <a:rPr lang="en-US" smtClean="0"/>
              <a:t>7/16/2017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4E78BD2-AF9D-4A8C-BDF1-6089521093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3FBE48-C852-43F4-A5D7-F663A3B2802E}" type="datetimeFigureOut">
              <a:rPr lang="en-US" smtClean="0"/>
              <a:t>7/16/2017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E78BD2-AF9D-4A8C-BDF1-6089521093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3FBE48-C852-43F4-A5D7-F663A3B2802E}" type="datetimeFigureOut">
              <a:rPr lang="en-US" smtClean="0"/>
              <a:t>7/16/2017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E78BD2-AF9D-4A8C-BDF1-6089521093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3FBE48-C852-43F4-A5D7-F663A3B2802E}" type="datetimeFigureOut">
              <a:rPr lang="en-US" smtClean="0"/>
              <a:t>7/16/2017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E78BD2-AF9D-4A8C-BDF1-6089521093B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3FBE48-C852-43F4-A5D7-F663A3B2802E}" type="datetimeFigureOut">
              <a:rPr lang="en-US" smtClean="0"/>
              <a:t>7/16/2017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E78BD2-AF9D-4A8C-BDF1-6089521093B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3FBE48-C852-43F4-A5D7-F663A3B2802E}" type="datetimeFigureOut">
              <a:rPr lang="en-US" smtClean="0"/>
              <a:t>7/16/2017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E78BD2-AF9D-4A8C-BDF1-6089521093B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3FBE48-C852-43F4-A5D7-F663A3B2802E}" type="datetimeFigureOut">
              <a:rPr lang="en-US" smtClean="0"/>
              <a:t>7/16/2017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E78BD2-AF9D-4A8C-BDF1-6089521093B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3FBE48-C852-43F4-A5D7-F663A3B2802E}" type="datetimeFigureOut">
              <a:rPr lang="en-US" smtClean="0"/>
              <a:t>7/16/2017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E78BD2-AF9D-4A8C-BDF1-6089521093B8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3FBE48-C852-43F4-A5D7-F663A3B2802E}" type="datetimeFigureOut">
              <a:rPr lang="en-US" smtClean="0"/>
              <a:t>7/16/2017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E78BD2-AF9D-4A8C-BDF1-6089521093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233FBE48-C852-43F4-A5D7-F663A3B2802E}" type="datetimeFigureOut">
              <a:rPr lang="en-US" smtClean="0"/>
              <a:t>7/16/2017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E78BD2-AF9D-4A8C-BDF1-6089521093B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33FBE48-C852-43F4-A5D7-F663A3B2802E}" type="datetimeFigureOut">
              <a:rPr lang="en-US" smtClean="0"/>
              <a:t>7/16/2017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4E78BD2-AF9D-4A8C-BDF1-6089521093B8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233FBE48-C852-43F4-A5D7-F663A3B2802E}" type="datetimeFigureOut">
              <a:rPr lang="en-US" smtClean="0"/>
              <a:t>7/16/2017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4E78BD2-AF9D-4A8C-BDF1-6089521093B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PAIN OF SIN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0888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Death (Rom. 6:23; Jam. 1:15…Gen. 4:7-8; John 8:44)</a:t>
            </a:r>
          </a:p>
          <a:p>
            <a:r>
              <a:rPr lang="en-US" dirty="0" smtClean="0"/>
              <a:t>Betrayal</a:t>
            </a:r>
          </a:p>
          <a:p>
            <a:r>
              <a:rPr lang="en-US" dirty="0" smtClean="0"/>
              <a:t>Violation</a:t>
            </a:r>
          </a:p>
          <a:p>
            <a:r>
              <a:rPr lang="en-US" dirty="0" smtClean="0"/>
              <a:t>Separation</a:t>
            </a:r>
          </a:p>
          <a:p>
            <a:r>
              <a:rPr lang="en-US" dirty="0" smtClean="0"/>
              <a:t>Pain of enforcement (II Cor. 2:4; 7:8)</a:t>
            </a:r>
          </a:p>
          <a:p>
            <a:r>
              <a:rPr lang="en-US" dirty="0" smtClean="0"/>
              <a:t>Pain of opposition (II Tim. 2:24-25; 4:2)</a:t>
            </a:r>
          </a:p>
          <a:p>
            <a:r>
              <a:rPr lang="en-US" dirty="0" smtClean="0"/>
              <a:t>Pain of loss… (Prov. 1:18-19)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SIN IS PAINFUL</a:t>
            </a:r>
            <a:br>
              <a:rPr lang="en-US" dirty="0" smtClean="0"/>
            </a:br>
            <a:r>
              <a:rPr lang="en-US" dirty="0" smtClean="0"/>
              <a:t>I Tim. 6:9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64547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Are you struggling to focus on heaven?  Spend more time thinking about sin </a:t>
            </a:r>
            <a:br>
              <a:rPr lang="en-US" dirty="0" smtClean="0"/>
            </a:br>
            <a:r>
              <a:rPr lang="en-US" dirty="0" smtClean="0"/>
              <a:t>(II Pet. 2:8)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2407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Don’t sin (John 5:14)</a:t>
            </a:r>
          </a:p>
          <a:p>
            <a:r>
              <a:rPr lang="en-US" dirty="0" smtClean="0"/>
              <a:t>Hate sin </a:t>
            </a:r>
            <a:r>
              <a:rPr lang="en-US" dirty="0" smtClean="0"/>
              <a:t>(Ex. 18:21; Prov</a:t>
            </a:r>
            <a:r>
              <a:rPr lang="en-US" dirty="0" smtClean="0"/>
              <a:t>. </a:t>
            </a:r>
            <a:r>
              <a:rPr lang="en-US" smtClean="0"/>
              <a:t>23:17,31-35)</a:t>
            </a:r>
            <a:endParaRPr lang="en-US" dirty="0" smtClean="0"/>
          </a:p>
          <a:p>
            <a:r>
              <a:rPr lang="en-US" dirty="0" smtClean="0"/>
              <a:t>Don’t be around sin (I Cor. 5:6-9; 15:33; Prov. 1:10)</a:t>
            </a:r>
          </a:p>
          <a:p>
            <a:r>
              <a:rPr lang="en-US" dirty="0" smtClean="0"/>
              <a:t>Look to God (Jam. 5:1-8)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AVOIDING THE PAIN OF SIN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27448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3916363"/>
          </a:xfrm>
        </p:spPr>
        <p:txBody>
          <a:bodyPr/>
          <a:lstStyle/>
          <a:p>
            <a:r>
              <a:rPr lang="en-US" dirty="0" smtClean="0"/>
              <a:t>His blood washes away sin (Acts 22:16; I John 1:7)</a:t>
            </a:r>
          </a:p>
          <a:p>
            <a:r>
              <a:rPr lang="en-US" dirty="0" smtClean="0"/>
              <a:t>His teaching guides away from sin (John 8:12)</a:t>
            </a:r>
          </a:p>
          <a:p>
            <a:r>
              <a:rPr lang="en-US" dirty="0" smtClean="0"/>
              <a:t>His path leads to God (John 14:6) where there is no sin (I John 1:5; Rev. </a:t>
            </a:r>
            <a:r>
              <a:rPr lang="en-US" dirty="0" smtClean="0"/>
              <a:t>21:27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541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If you hate sin…</a:t>
            </a:r>
            <a:br>
              <a:rPr lang="en-US" dirty="0" smtClean="0"/>
            </a:br>
            <a:r>
              <a:rPr lang="en-US" dirty="0" smtClean="0"/>
              <a:t>Embrace Jesus, the end of sin </a:t>
            </a:r>
            <a:br>
              <a:rPr lang="en-US" dirty="0" smtClean="0"/>
            </a:br>
            <a:r>
              <a:rPr lang="en-US" dirty="0" smtClean="0"/>
              <a:t>(Daniel 9:24)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72482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231</TotalTime>
  <Words>167</Words>
  <Application>Microsoft Office PowerPoint</Application>
  <PresentationFormat>On-screen Show (4:3)</PresentationFormat>
  <Paragraphs>19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Concourse</vt:lpstr>
      <vt:lpstr>THE PAIN OF SIN</vt:lpstr>
      <vt:lpstr>SIN IS PAINFUL I Tim. 6:9</vt:lpstr>
      <vt:lpstr>Are you struggling to focus on heaven?  Spend more time thinking about sin  (II Pet. 2:8)</vt:lpstr>
      <vt:lpstr>AVOIDING THE PAIN OF SIN</vt:lpstr>
      <vt:lpstr>If you hate sin… Embrace Jesus, the end of sin  (Daniel 9:24)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PAIN OF SIN</dc:title>
  <dc:creator>ared</dc:creator>
  <cp:lastModifiedBy>Northside CoC</cp:lastModifiedBy>
  <cp:revision>3</cp:revision>
  <dcterms:created xsi:type="dcterms:W3CDTF">2017-07-16T04:43:54Z</dcterms:created>
  <dcterms:modified xsi:type="dcterms:W3CDTF">2017-07-16T21:34:19Z</dcterms:modified>
</cp:coreProperties>
</file>