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4921-B241-4AB2-BF4C-1F551F0A55A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DEB5-3C4D-4ED8-AC89-4007885C9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4921-B241-4AB2-BF4C-1F551F0A55A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DEB5-3C4D-4ED8-AC89-4007885C9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4921-B241-4AB2-BF4C-1F551F0A55A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DEB5-3C4D-4ED8-AC89-4007885C9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4921-B241-4AB2-BF4C-1F551F0A55A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DEB5-3C4D-4ED8-AC89-4007885C9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4921-B241-4AB2-BF4C-1F551F0A55A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DEB5-3C4D-4ED8-AC89-4007885C9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4921-B241-4AB2-BF4C-1F551F0A55A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DEB5-3C4D-4ED8-AC89-4007885C9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4921-B241-4AB2-BF4C-1F551F0A55A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DEB5-3C4D-4ED8-AC89-4007885C9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4921-B241-4AB2-BF4C-1F551F0A55A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DEB5-3C4D-4ED8-AC89-4007885C9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4921-B241-4AB2-BF4C-1F551F0A55A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DEB5-3C4D-4ED8-AC89-4007885C9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4921-B241-4AB2-BF4C-1F551F0A55A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DEB5-3C4D-4ED8-AC89-4007885C9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4921-B241-4AB2-BF4C-1F551F0A55A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DEB5-3C4D-4ED8-AC89-4007885C924B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E214921-B241-4AB2-BF4C-1F551F0A55A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1DDEB5-3C4D-4ED8-AC89-4007885C92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YOUR RELATIONSHIP WITH GOD?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5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HONEST:</a:t>
            </a:r>
            <a:br>
              <a:rPr lang="en-US" dirty="0" smtClean="0"/>
            </a:br>
            <a:r>
              <a:rPr lang="en-US" dirty="0" smtClean="0"/>
              <a:t>The Danger Of Self-Deception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This isn’t a question of how you feel (Num. 16:3; John 8:41-44)</a:t>
            </a:r>
          </a:p>
          <a:p>
            <a:r>
              <a:rPr lang="en-US" sz="2800" dirty="0" smtClean="0"/>
              <a:t>James 1:22</a:t>
            </a:r>
          </a:p>
          <a:p>
            <a:r>
              <a:rPr lang="en-US" sz="2800" dirty="0" smtClean="0"/>
              <a:t>James 1:26</a:t>
            </a:r>
          </a:p>
          <a:p>
            <a:r>
              <a:rPr lang="en-US" sz="2800" dirty="0" smtClean="0"/>
              <a:t>Proverbs 14:12</a:t>
            </a:r>
          </a:p>
          <a:p>
            <a:r>
              <a:rPr lang="en-US" sz="2800" dirty="0" smtClean="0"/>
              <a:t>Matthew 15:8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15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HONEST ASSESSMENT</a:t>
            </a:r>
            <a:br>
              <a:rPr lang="en-US" dirty="0" smtClean="0"/>
            </a:br>
            <a:r>
              <a:rPr lang="en-US" dirty="0" smtClean="0"/>
              <a:t>What To Look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125112" cy="405143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Thoughts / Meditation / Study (Ps. 119:15,23,27,48,78,97,99,148; II Tim. 2:15; Heb. 2:1)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Evangelism / Confession (Mt. 10:32-33)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Prayer (I </a:t>
            </a:r>
            <a:r>
              <a:rPr lang="en-US" sz="2400" dirty="0" err="1" smtClean="0"/>
              <a:t>Thes</a:t>
            </a:r>
            <a:r>
              <a:rPr lang="en-US" sz="2400" dirty="0" smtClean="0"/>
              <a:t>. 5:17; Phil. 4:6-7)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Speech (Jam. 1:26; Eph. </a:t>
            </a:r>
            <a:r>
              <a:rPr lang="en-US" sz="2400" dirty="0" smtClean="0"/>
              <a:t>4:29; </a:t>
            </a:r>
            <a:r>
              <a:rPr lang="en-US" sz="2400" dirty="0" smtClean="0"/>
              <a:t>5:4)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Contentment (Col. 3:5; Heb. 13:5-6)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Proper Relationships (I Pet. 3:7; I John 3:17; 4:20)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Assemblies (Heb. 10:25)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124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 ON TRACK</a:t>
            </a:r>
            <a:br>
              <a:rPr lang="en-US" dirty="0" smtClean="0"/>
            </a:br>
            <a:r>
              <a:rPr lang="en-US" dirty="0" smtClean="0"/>
              <a:t>Actions To 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Examine your priorities (Mk. </a:t>
            </a:r>
            <a:r>
              <a:rPr lang="en-US" sz="2800" smtClean="0"/>
              <a:t>12:29-30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Remove what is in your way (Heb. 12:1)</a:t>
            </a:r>
          </a:p>
          <a:p>
            <a:r>
              <a:rPr lang="en-US" sz="2800" dirty="0" smtClean="0"/>
              <a:t>Dedicate time to growth (II Pet. 1:5; Acts 3:1)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991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GETTING CLOSER TO GOD OR SLOWLY DRIFTING AWAY?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9</TotalTime>
  <Words>162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Spring</vt:lpstr>
      <vt:lpstr>HOW IS YOUR RELATIONSHIP WITH GOD?</vt:lpstr>
      <vt:lpstr>BE HONEST: The Danger Of Self-Deception</vt:lpstr>
      <vt:lpstr>HONEST ASSESSMENT What To Look For</vt:lpstr>
      <vt:lpstr>BACK ON TRACK Actions To Take</vt:lpstr>
      <vt:lpstr>ARE YOU GETTING CLOSER TO GOD OR SLOWLY DRIFTING AWAY?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IS YOUR RELATIONSHIP WITH GOD?</dc:title>
  <dc:creator>ared</dc:creator>
  <cp:lastModifiedBy>Northside CoC</cp:lastModifiedBy>
  <cp:revision>2</cp:revision>
  <dcterms:created xsi:type="dcterms:W3CDTF">2017-07-23T05:31:42Z</dcterms:created>
  <dcterms:modified xsi:type="dcterms:W3CDTF">2017-07-23T18:08:00Z</dcterms:modified>
</cp:coreProperties>
</file>