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71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1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71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252A13-9D5C-4154-A18A-7CF02267424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35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AA7EA6-531F-4202-B58E-A97CCC55271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4A74EE-878B-4486-B76B-BDA4C9001DD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0E493E-C890-4386-8BFD-D3902018DC8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9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FFCB2F-3E20-4530-8437-9BCF99728C7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4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30F75F-E348-483E-96C7-0F1C6055F9E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3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7EB17-3C01-41E9-9DEA-7D018276CB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6FDDAC-485F-4042-9F16-E6F5D585D4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2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705F2-878E-4FD1-B459-16A6D567B7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D8032-7B93-4EAE-99E0-45D1D9F9E34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2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A24C0C-D446-4F69-A5E4-6CAADA3A15C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342EFF-113B-41DE-870F-09689DE2FB4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60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60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60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0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0415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1295400" y="51054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295400" y="5105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95400" y="61722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848600" y="5105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 flipH="1">
            <a:off x="1295400" y="1295400"/>
            <a:ext cx="6553200" cy="76200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2057400" y="2667000"/>
            <a:ext cx="13716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276600" y="1600200"/>
            <a:ext cx="9144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5029200" y="1600200"/>
            <a:ext cx="838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5791200" y="2667000"/>
            <a:ext cx="1295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6172200" y="3886200"/>
            <a:ext cx="1524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1447800" y="3962400"/>
            <a:ext cx="1600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3997325" y="5334000"/>
            <a:ext cx="1108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Faith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830388" y="4283075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V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707188" y="4283075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K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135188" y="3276600"/>
            <a:ext cx="531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S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418263" y="3332163"/>
            <a:ext cx="455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P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951163" y="2378075"/>
            <a:ext cx="500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5640388" y="2378075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3963988" y="1844675"/>
            <a:ext cx="1217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49214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8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Northside CoC</dc:creator>
  <cp:lastModifiedBy>Northside CoC</cp:lastModifiedBy>
  <cp:revision>1</cp:revision>
  <dcterms:created xsi:type="dcterms:W3CDTF">2017-07-09T21:23:19Z</dcterms:created>
  <dcterms:modified xsi:type="dcterms:W3CDTF">2017-07-09T21:23:59Z</dcterms:modified>
</cp:coreProperties>
</file>