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9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9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9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7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4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9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8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0000">
              <a:schemeClr val="tx1">
                <a:lumMod val="95000"/>
                <a:lumOff val="5000"/>
              </a:schemeClr>
            </a:gs>
            <a:gs pos="100000">
              <a:srgbClr val="0070C0"/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7755-5F22-4FDD-A874-205E09F7464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D399-0D44-4EB9-8474-9841F62D5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9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WALK BY FAITH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2017 THEME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“Without faith it is impossible to please Him” (Heb. 11:6)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“Faith is…” (Heb. 11:1)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“Obtaining as the outcome of your faith the salvation of your souls” (I Pet. 1:9)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WALK BY FAITH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315200" cy="2895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“So faith comes from hearing, and hearing by the word of Christ.”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Romans 10:17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GOD’S WORD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LEADS TO FAITH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Romans 10:8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II Timothy 3:15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John 5:13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John 20:30-31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3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GOD’S WORD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BUILDS FAITH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isn’t a guarantee (Rom. 10:18-19)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Provides evidence of truth (John 20:30-31)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Provides foundation for faith in God (Rom. 15:4)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Provides guidance on what to believe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FAITH COMES FROM HEARING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The context of Romans </a:t>
            </a:r>
            <a:r>
              <a:rPr lang="en-US" dirty="0" smtClean="0">
                <a:solidFill>
                  <a:schemeClr val="bg1"/>
                </a:solidFill>
              </a:rPr>
              <a:t>10:17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hearing not from birth (Rom. 10:12; 9:8,32; II Tim. 3:15)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must teach (Rom. 10:14-15)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From hearing not from innate knowledge (Rom. 10:2-3)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Many hear their own feelings and thoughts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Many hear the world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Many interpret the “signs” around them and have no idea who they are really listening to.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you want proper faith you must listen to the proper source.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2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KEEP READING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TO SUSTAIN YOUR FAITH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Timothy 4:6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Peter 2:1-2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need to dedicate time to God’s word to build your faith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assemblies are also important for this reason (I Tim. 4:13; Col. 4:16; etc.)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must demand that our assemblies be Scripturally focused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WALK BY FAITH</vt:lpstr>
      <vt:lpstr>2017 THEME</vt:lpstr>
      <vt:lpstr>WALK BY FAITH</vt:lpstr>
      <vt:lpstr>GOD’S WORD  LEADS TO FAITH</vt:lpstr>
      <vt:lpstr>HOW GOD’S WORD  BUILDS FAITH</vt:lpstr>
      <vt:lpstr>FAITH COMES FROM HEARING The context of Romans 10:17</vt:lpstr>
      <vt:lpstr>KEEP READING  TO SUSTAIN YOUR FAITH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BY FAITH</dc:title>
  <dc:creator>ared</dc:creator>
  <cp:lastModifiedBy>ared</cp:lastModifiedBy>
  <cp:revision>2</cp:revision>
  <dcterms:created xsi:type="dcterms:W3CDTF">2017-04-02T04:39:07Z</dcterms:created>
  <dcterms:modified xsi:type="dcterms:W3CDTF">2017-04-02T04:53:23Z</dcterms:modified>
</cp:coreProperties>
</file>