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B7479B6-624F-4031-9EA0-F4970DE915A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2DA89DB-7800-4799-846F-7ADB3F1014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543800" cy="1524000"/>
          </a:xfrm>
        </p:spPr>
        <p:txBody>
          <a:bodyPr/>
          <a:lstStyle/>
          <a:p>
            <a:r>
              <a:rPr lang="en-US" dirty="0" smtClean="0"/>
              <a:t>BE ON GUARD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58419"/>
            <a:ext cx="74676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Proverbs 22:5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“Thorns and snares are in the way of the perverse;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 who guards himself will be far from them.”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You have something of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You face a real threat</a:t>
            </a:r>
          </a:p>
          <a:p>
            <a:pPr lvl="1"/>
            <a:r>
              <a:rPr lang="en-US" sz="3200" dirty="0" smtClean="0"/>
              <a:t>Vandals / thieves (I Pet. 5:9)</a:t>
            </a:r>
          </a:p>
          <a:p>
            <a:pPr lvl="1"/>
            <a:r>
              <a:rPr lang="en-US" sz="3200" dirty="0" smtClean="0"/>
              <a:t>Vulnerable (I Kings 11:2-4,9; Mt. 26:31-35,69-75; Gal. 2:11-14; I Cor. 9:27)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You can protect yourself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77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ON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Against those around you who might hurt you (Jer. 9:4; Mk. 13:9; II Tim. 4:15)</a:t>
            </a:r>
          </a:p>
          <a:p>
            <a:r>
              <a:rPr lang="en-US" sz="2800" dirty="0" smtClean="0"/>
              <a:t>Against false teachers / false teachings (Acts 20:28; I Tim. 6:20-21; II Pet. 3:17)</a:t>
            </a:r>
          </a:p>
          <a:p>
            <a:r>
              <a:rPr lang="en-US" sz="2800" dirty="0" smtClean="0"/>
              <a:t>Guard God’s word (II Tim. 1:13-14; Prov. 4:13; Lk. 11:28)</a:t>
            </a:r>
          </a:p>
          <a:p>
            <a:r>
              <a:rPr lang="en-US" sz="2800" dirty="0" smtClean="0"/>
              <a:t>Guard Yourself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686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Against idolatry (I John 5:21; Acts 21:25)</a:t>
            </a:r>
          </a:p>
          <a:p>
            <a:r>
              <a:rPr lang="en-US" sz="2800" dirty="0" smtClean="0"/>
              <a:t>Against greed (Lk. 12:15)</a:t>
            </a:r>
          </a:p>
          <a:p>
            <a:r>
              <a:rPr lang="en-US" sz="2800" dirty="0" smtClean="0"/>
              <a:t>Guard your speech / lips / tongue (Ps. 39:1; 141:1-4; Prov. 13:3; 21:23)</a:t>
            </a:r>
          </a:p>
          <a:p>
            <a:r>
              <a:rPr lang="en-US" sz="2800" dirty="0" smtClean="0"/>
              <a:t>Guard your approach to God…listen (</a:t>
            </a:r>
            <a:r>
              <a:rPr lang="en-US" sz="2800" dirty="0" err="1" smtClean="0"/>
              <a:t>Ecc</a:t>
            </a:r>
            <a:r>
              <a:rPr lang="en-US" sz="2800" dirty="0" smtClean="0"/>
              <a:t>. 5:1)</a:t>
            </a:r>
          </a:p>
          <a:p>
            <a:r>
              <a:rPr lang="en-US" sz="2800" dirty="0" smtClean="0"/>
              <a:t>Luke 21:34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28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know how to guard…</a:t>
            </a:r>
          </a:p>
          <a:p>
            <a:r>
              <a:rPr lang="en-US" sz="2800" dirty="0" smtClean="0"/>
              <a:t>By definition</a:t>
            </a:r>
          </a:p>
          <a:p>
            <a:pPr lvl="1"/>
            <a:r>
              <a:rPr lang="en-US" sz="2400" dirty="0" smtClean="0"/>
              <a:t>Watch.  Observe closely.</a:t>
            </a:r>
          </a:p>
          <a:p>
            <a:pPr lvl="1"/>
            <a:r>
              <a:rPr lang="en-US" sz="2400" dirty="0" smtClean="0"/>
              <a:t>Avoid.  Abstain.</a:t>
            </a:r>
          </a:p>
          <a:p>
            <a:pPr lvl="1"/>
            <a:r>
              <a:rPr lang="en-US" sz="2400" dirty="0" smtClean="0"/>
              <a:t>Hold tightly.  Keep.</a:t>
            </a:r>
          </a:p>
          <a:p>
            <a:r>
              <a:rPr lang="en-US" sz="2800" dirty="0" smtClean="0"/>
              <a:t>Gain wisdom, it will guard you (Prov. 2:11; 4:6)</a:t>
            </a:r>
          </a:p>
          <a:p>
            <a:r>
              <a:rPr lang="en-US" sz="2800" dirty="0" smtClean="0"/>
              <a:t>Pray to God for help (Ps. 25:20)</a:t>
            </a:r>
          </a:p>
          <a:p>
            <a:r>
              <a:rPr lang="en-US" sz="2800" dirty="0" smtClean="0"/>
              <a:t>Cast your anxieties on Him (Phil. 4:6-7)</a:t>
            </a:r>
          </a:p>
          <a:p>
            <a:r>
              <a:rPr lang="en-US" sz="2800" dirty="0" smtClean="0"/>
              <a:t>Lay your treasures in heaven (Mt. 6:19-21)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8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130</TotalTime>
  <Words>254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BE ON GUARD</vt:lpstr>
      <vt:lpstr>IMPLICATIONS</vt:lpstr>
      <vt:lpstr>BE ON GUARD</vt:lpstr>
      <vt:lpstr>GUARD YOURSELF</vt:lpstr>
      <vt:lpstr>HOW TO GUARD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2017-04-09T05:07:34Z</dcterms:created>
  <dcterms:modified xsi:type="dcterms:W3CDTF">2017-04-09T07:18:02Z</dcterms:modified>
</cp:coreProperties>
</file>