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AE2-2560-4570-985C-ECBB0C5B49B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5E55-7246-4B02-96D1-D689A008A39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AE2-2560-4570-985C-ECBB0C5B49B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5E55-7246-4B02-96D1-D689A008A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AE2-2560-4570-985C-ECBB0C5B49B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5E55-7246-4B02-96D1-D689A008A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AE2-2560-4570-985C-ECBB0C5B49B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5E55-7246-4B02-96D1-D689A008A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AE2-2560-4570-985C-ECBB0C5B49B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5E55-7246-4B02-96D1-D689A008A3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AE2-2560-4570-985C-ECBB0C5B49B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5E55-7246-4B02-96D1-D689A008A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AE2-2560-4570-985C-ECBB0C5B49B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5E55-7246-4B02-96D1-D689A008A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AE2-2560-4570-985C-ECBB0C5B49B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5E55-7246-4B02-96D1-D689A008A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AE2-2560-4570-985C-ECBB0C5B49B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5E55-7246-4B02-96D1-D689A008A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AE2-2560-4570-985C-ECBB0C5B49B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5E55-7246-4B02-96D1-D689A008A39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AE2-2560-4570-985C-ECBB0C5B49B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5E55-7246-4B02-96D1-D689A008A39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9EC6AE2-2560-4570-985C-ECBB0C5B49B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4525E55-7246-4B02-96D1-D689A008A39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57401"/>
            <a:ext cx="4419600" cy="28194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WHY </a:t>
            </a:r>
            <a:br>
              <a:rPr lang="en-US" sz="6000" dirty="0" smtClean="0"/>
            </a:br>
            <a:r>
              <a:rPr lang="en-US" sz="6000" dirty="0" smtClean="0"/>
              <a:t>FOLLOW </a:t>
            </a:r>
            <a:br>
              <a:rPr lang="en-US" sz="6000" dirty="0" smtClean="0"/>
            </a:br>
            <a:r>
              <a:rPr lang="en-US" sz="6000" dirty="0" smtClean="0"/>
              <a:t>JESUS?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9468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COMMON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Following Jesus because you agree with Him.</a:t>
            </a:r>
          </a:p>
          <a:p>
            <a:r>
              <a:rPr lang="en-US" sz="2800" dirty="0" smtClean="0"/>
              <a:t>Is that any different than those who say, “I won’t follow a God who teaches (blank)?”</a:t>
            </a:r>
          </a:p>
          <a:p>
            <a:r>
              <a:rPr lang="en-US" sz="2800" dirty="0" smtClean="0"/>
              <a:t>Isn’t that the very reason many wouldn’t follow Jesus (Acts 22:21-22)?</a:t>
            </a:r>
          </a:p>
          <a:p>
            <a:r>
              <a:rPr lang="en-US" sz="2800" dirty="0" smtClean="0"/>
              <a:t>The idea of appealing to Jesus through His superior morality is foreign to the evangelism efforts found in Acts.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936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FOLLOW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900" dirty="0" smtClean="0"/>
              <a:t>POWER TO HEAL (Acts 3:16; 4:10; 9:33-35,36-42; 10:38; 13:8-12; 16:25-30; 19:11-17)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900" dirty="0" smtClean="0"/>
              <a:t>HE IS FROM GOD – Fulfillment of prophecies.  What/who you’ve been waiting for (Acts 2:25-31,34-35; 3:22,24-26; 4:11; 10:43; 13:23,32-37; 17:2-3)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900" dirty="0" smtClean="0"/>
              <a:t>HE HAS AUTHORITY – Lord, Christ, Son of God (Acts 2:36; 9:20; 10:36; 13:25; 17:2-3;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900" dirty="0" smtClean="0"/>
              <a:t>HE IS JUDGE – Warning against rejecting Him (Acts 3:23; 10:42; 13:40-41; 17:30-31;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900" dirty="0" smtClean="0"/>
              <a:t>HE OFFERS GREAT BLESSINGS</a:t>
            </a:r>
          </a:p>
        </p:txBody>
      </p:sp>
    </p:spTree>
    <p:extLst>
      <p:ext uri="{BB962C8B-B14F-4D97-AF65-F5344CB8AC3E}">
        <p14:creationId xmlns:p14="http://schemas.microsoft.com/office/powerpoint/2010/main" val="312142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FOLLOW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HE OFFERS GREAT BLESSINGS</a:t>
            </a:r>
          </a:p>
          <a:p>
            <a:pPr lvl="1">
              <a:buFontTx/>
              <a:buChar char="-"/>
            </a:pPr>
            <a:r>
              <a:rPr lang="en-US" dirty="0" smtClean="0"/>
              <a:t>Peace (Acts 10:36)</a:t>
            </a:r>
          </a:p>
          <a:p>
            <a:pPr lvl="1">
              <a:buFontTx/>
              <a:buChar char="-"/>
            </a:pPr>
            <a:r>
              <a:rPr lang="en-US" dirty="0" smtClean="0"/>
              <a:t>Blessings (Acts 3:26)</a:t>
            </a:r>
          </a:p>
          <a:p>
            <a:pPr lvl="1">
              <a:buFontTx/>
              <a:buChar char="-"/>
            </a:pPr>
            <a:r>
              <a:rPr lang="en-US" dirty="0" smtClean="0"/>
              <a:t>Salvation (Acts 2:40; 4:12; 16:31) – only in Jesus</a:t>
            </a:r>
          </a:p>
          <a:p>
            <a:pPr lvl="1">
              <a:buFontTx/>
              <a:buChar char="-"/>
            </a:pPr>
            <a:r>
              <a:rPr lang="en-US" dirty="0" smtClean="0"/>
              <a:t>Forgiveness (Acts 2:38; 10:43; 13:38; 26:18)</a:t>
            </a:r>
          </a:p>
          <a:p>
            <a:pPr lvl="1">
              <a:buFontTx/>
              <a:buChar char="-"/>
            </a:pPr>
            <a:r>
              <a:rPr lang="en-US" dirty="0" smtClean="0"/>
              <a:t>Freedom (Acts 13:39)</a:t>
            </a:r>
          </a:p>
          <a:p>
            <a:pPr lvl="1">
              <a:buFontTx/>
              <a:buChar char="-"/>
            </a:pPr>
            <a:r>
              <a:rPr lang="en-US" dirty="0" smtClean="0"/>
              <a:t>Inheritance (Acts 26:18)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0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FOLLOW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POWER TO HEAL (Acts 3:16; 4:10; 9:33-35,36-42; 10:38; 13:8-12; 16:25-30; 19:11-17)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IS FROM GOD – Fulfillment of prophecies.  What/who you’ve been waiting for (Acts 2:25-31,34-35; 3:22,24-26; 4:11; 10:43; 13:23,32-37; 17:2-3)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HAS AUTHORITY – LORD, CHRIST, SON OF GOD (Acts 2:36; 9:20; 10:36; 13:25; 17:2-3;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IS JUDGE – Warning against rejecting Him (Acts 3:23; 10:42; 13:40-41; 17:30-31;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OFFERS GREAT BLESSINGS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PROOF OF THESE THINGS – Resurrection (Acts 2:24,31; 10:40-41; 13:30-31; 17:30-31; 26:23</a:t>
            </a:r>
          </a:p>
        </p:txBody>
      </p:sp>
    </p:spTree>
    <p:extLst>
      <p:ext uri="{BB962C8B-B14F-4D97-AF65-F5344CB8AC3E}">
        <p14:creationId xmlns:p14="http://schemas.microsoft.com/office/powerpoint/2010/main" val="6399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Why Follow Jesus?  </a:t>
            </a:r>
            <a:r>
              <a:rPr lang="en-US" sz="2800" dirty="0" smtClean="0"/>
              <a:t>Because of who He is (Mt. 28:18-20)</a:t>
            </a:r>
          </a:p>
          <a:p>
            <a:r>
              <a:rPr lang="en-US" sz="2800" dirty="0" smtClean="0"/>
              <a:t>What matters most, teaching the world what is right /wrong or teaching the world who Jesus is?  (John 15:18-21)</a:t>
            </a:r>
          </a:p>
          <a:p>
            <a:r>
              <a:rPr lang="en-US" sz="2800" dirty="0" smtClean="0"/>
              <a:t>We do not convert the world to Jesus’s morality, then hope they will follow Him.  Rather we convert people to Jesus, then following his morality is inescapable.</a:t>
            </a:r>
          </a:p>
          <a:p>
            <a:r>
              <a:rPr lang="en-US" sz="2800" dirty="0" smtClean="0"/>
              <a:t>Keep the focus on Jesus (in our lives and in our teaching)</a:t>
            </a:r>
          </a:p>
        </p:txBody>
      </p:sp>
    </p:spTree>
    <p:extLst>
      <p:ext uri="{BB962C8B-B14F-4D97-AF65-F5344CB8AC3E}">
        <p14:creationId xmlns:p14="http://schemas.microsoft.com/office/powerpoint/2010/main" val="198891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</TotalTime>
  <Words>410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WHY  FOLLOW  JESUS?</vt:lpstr>
      <vt:lpstr>A COMMON MISTAKE</vt:lpstr>
      <vt:lpstr>WHY FOLLOW JESUS?</vt:lpstr>
      <vt:lpstr>WHY FOLLOW JESUS?</vt:lpstr>
      <vt:lpstr>WHY FOLLOW JESUS?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FOLLOW JESUS?</dc:title>
  <dc:creator>ared</dc:creator>
  <cp:lastModifiedBy>ared</cp:lastModifiedBy>
  <cp:revision>3</cp:revision>
  <dcterms:created xsi:type="dcterms:W3CDTF">2017-03-19T07:31:08Z</dcterms:created>
  <dcterms:modified xsi:type="dcterms:W3CDTF">2017-03-19T07:47:43Z</dcterms:modified>
</cp:coreProperties>
</file>