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C47911-2500-4C0D-905E-B0A7F0F66784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911-2500-4C0D-905E-B0A7F0F6678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C47911-2500-4C0D-905E-B0A7F0F66784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CFFB0C-A52E-44FF-A644-E57628ECC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3124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STOP HIDING:</a:t>
            </a:r>
            <a:br>
              <a:rPr lang="en-US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dirty="0" smtClean="0"/>
              <a:t>MAKE THE GOOD CONFESSION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999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IMPORTANCE OF CONFESSION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Mt. 10:32-33</a:t>
            </a:r>
          </a:p>
          <a:p>
            <a:r>
              <a:rPr lang="en-US" dirty="0" smtClean="0"/>
              <a:t>Rom. 10:9-10</a:t>
            </a:r>
          </a:p>
          <a:p>
            <a:r>
              <a:rPr lang="en-US" dirty="0" smtClean="0"/>
              <a:t>Phil. 2:11</a:t>
            </a:r>
          </a:p>
          <a:p>
            <a:r>
              <a:rPr lang="en-US" dirty="0" smtClean="0"/>
              <a:t>I John 2:23; 4:15</a:t>
            </a:r>
          </a:p>
          <a:p>
            <a:r>
              <a:rPr lang="en-US" dirty="0" smtClean="0"/>
              <a:t>We aren’t supposed to be hidden (Mt. 5:14-15)</a:t>
            </a:r>
          </a:p>
          <a:p>
            <a:r>
              <a:rPr lang="en-US" dirty="0" smtClean="0"/>
              <a:t>The good confession (I Tim. 6:12-13; John 18:36-37)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0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CHALLENGE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aren’t alone in facing difficulty</a:t>
            </a:r>
          </a:p>
          <a:p>
            <a:r>
              <a:rPr lang="en-US" dirty="0" smtClean="0"/>
              <a:t>The apostles (Mt. 26:31,33-35,56,69-75)</a:t>
            </a:r>
          </a:p>
          <a:p>
            <a:r>
              <a:rPr lang="en-US" dirty="0" smtClean="0"/>
              <a:t>The parents (John 9:19-23) – did they deny?</a:t>
            </a:r>
          </a:p>
          <a:p>
            <a:r>
              <a:rPr lang="en-US" dirty="0" smtClean="0"/>
              <a:t>The rulers (John 12:42-43) – look at what they really loved</a:t>
            </a:r>
          </a:p>
          <a:p>
            <a:r>
              <a:rPr lang="en-US" dirty="0" smtClean="0"/>
              <a:t>Before persecution there is shame…and that is powerful in itself (John 7:45-52)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3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NICODEMUS’S JOURNEY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Comes at night (John 3:1-2) – this is stated every time he is mentioned.</a:t>
            </a:r>
          </a:p>
          <a:p>
            <a:r>
              <a:rPr lang="en-US" dirty="0" smtClean="0"/>
              <a:t>Stood for the Law (John 7:50-51)</a:t>
            </a:r>
          </a:p>
          <a:p>
            <a:r>
              <a:rPr lang="en-US" dirty="0" smtClean="0"/>
              <a:t>Finally steps out of the shadows, but at the most unusual time (John 19:38-39)</a:t>
            </a:r>
          </a:p>
          <a:p>
            <a:r>
              <a:rPr lang="en-US" dirty="0" smtClean="0"/>
              <a:t>Those who start off hiding can come out of the shadows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0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MAKING THE GOOD CONFESSION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be ashamed of the Gospel (Rom. 1:16)</a:t>
            </a:r>
          </a:p>
          <a:p>
            <a:r>
              <a:rPr lang="en-US" dirty="0" smtClean="0"/>
              <a:t>Hold fast your confession (Heb. 4:14; 10:23)</a:t>
            </a:r>
          </a:p>
          <a:p>
            <a:r>
              <a:rPr lang="en-US" dirty="0" smtClean="0"/>
              <a:t>Obey your confession (II Cor. 9:13)</a:t>
            </a:r>
          </a:p>
          <a:p>
            <a:r>
              <a:rPr lang="en-US" dirty="0" smtClean="0"/>
              <a:t>Confess to being strangers (Heb. 11:13…I Pet. 2:11; Phil. 3:20)</a:t>
            </a:r>
          </a:p>
          <a:p>
            <a:r>
              <a:rPr lang="en-US" dirty="0" smtClean="0"/>
              <a:t>Revelation 6:9; 12:11; 21:8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5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124200"/>
            <a:ext cx="3313355" cy="2743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 people know about your faith?</a:t>
            </a:r>
            <a:br>
              <a:rPr lang="en-US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b="1" dirty="0" smtClean="0"/>
              <a:t>Family?  Neighbors?  Co-workers?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12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217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STOP HIDING:  MAKE THE GOOD CONFESSION</vt:lpstr>
      <vt:lpstr>THE IMPORTANCE OF CONFESSION</vt:lpstr>
      <vt:lpstr>THE CHALLENGE</vt:lpstr>
      <vt:lpstr>NICODEMUS’S JOURNEY</vt:lpstr>
      <vt:lpstr>MAKING THE GOOD CONFESSION</vt:lpstr>
      <vt:lpstr>Do people know about your faith?  Family?  Neighbors?  Co-workers?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HIDING:  MAKE THE GOOD CONFESSION</dc:title>
  <dc:creator>ared</dc:creator>
  <cp:lastModifiedBy>ared</cp:lastModifiedBy>
  <cp:revision>2</cp:revision>
  <dcterms:created xsi:type="dcterms:W3CDTF">2017-03-19T05:54:58Z</dcterms:created>
  <dcterms:modified xsi:type="dcterms:W3CDTF">2017-03-19T06:07:07Z</dcterms:modified>
</cp:coreProperties>
</file>