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B19B27-C4B4-42DB-8071-1CBE85603F31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80061B-D578-4D20-88AD-E69E3D1BB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SUCCESSFUL SPIRITUAL HERITAGE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Pleasing God </a:t>
            </a:r>
          </a:p>
          <a:p>
            <a:r>
              <a:rPr lang="en-US" sz="2800" dirty="0" smtClean="0"/>
              <a:t>For </a:t>
            </a:r>
          </a:p>
          <a:p>
            <a:r>
              <a:rPr lang="en-US" sz="2800" dirty="0" smtClean="0"/>
              <a:t>Generations To Come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53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8654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You (1</a:t>
            </a:r>
            <a:r>
              <a:rPr lang="en-US" baseline="30000" dirty="0" smtClean="0"/>
              <a:t>st</a:t>
            </a:r>
            <a:r>
              <a:rPr lang="en-US" dirty="0" smtClean="0"/>
              <a:t> generation)</a:t>
            </a:r>
          </a:p>
          <a:p>
            <a:r>
              <a:rPr lang="en-US" dirty="0" smtClean="0"/>
              <a:t>Your children (2</a:t>
            </a:r>
            <a:r>
              <a:rPr lang="en-US" baseline="30000" dirty="0" smtClean="0"/>
              <a:t>nd</a:t>
            </a:r>
            <a:r>
              <a:rPr lang="en-US" dirty="0" smtClean="0"/>
              <a:t> generation)</a:t>
            </a:r>
          </a:p>
          <a:p>
            <a:r>
              <a:rPr lang="en-US" dirty="0" smtClean="0"/>
              <a:t>Your grandchildren (3</a:t>
            </a:r>
            <a:r>
              <a:rPr lang="en-US" baseline="30000" dirty="0" smtClean="0"/>
              <a:t>rd</a:t>
            </a:r>
            <a:r>
              <a:rPr lang="en-US" dirty="0" smtClean="0"/>
              <a:t> generation)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HERITAGE OF SPIRITUAL SUCCESS</a:t>
            </a:r>
            <a:br>
              <a:rPr lang="en-US" sz="3200" dirty="0" smtClean="0"/>
            </a:br>
            <a:r>
              <a:rPr lang="en-US" sz="3200" dirty="0" smtClean="0"/>
              <a:t>Deuteronomy 6:2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9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Deuteronomy 6:4-5</a:t>
            </a:r>
          </a:p>
          <a:p>
            <a:r>
              <a:rPr lang="en-US" dirty="0" smtClean="0"/>
              <a:t>One God</a:t>
            </a:r>
          </a:p>
          <a:p>
            <a:r>
              <a:rPr lang="en-US" dirty="0" smtClean="0"/>
              <a:t>Complete focus and affection</a:t>
            </a:r>
          </a:p>
          <a:p>
            <a:r>
              <a:rPr lang="en-US" dirty="0" smtClean="0"/>
              <a:t>Mark 12:28-30 – the greatest command is the best place to start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Deuteronomy 6:2</a:t>
            </a:r>
          </a:p>
          <a:p>
            <a:r>
              <a:rPr lang="en-US" dirty="0" smtClean="0"/>
              <a:t>Explain why…</a:t>
            </a:r>
          </a:p>
          <a:p>
            <a:pPr lvl="1"/>
            <a:r>
              <a:rPr lang="en-US" dirty="0" smtClean="0"/>
              <a:t>What God has done for us (Deut. 6:20-23)</a:t>
            </a:r>
          </a:p>
          <a:p>
            <a:pPr lvl="1"/>
            <a:r>
              <a:rPr lang="en-US" dirty="0" smtClean="0"/>
              <a:t>Because God has commanded it (Deut. 6:24)</a:t>
            </a:r>
          </a:p>
          <a:p>
            <a:pPr lvl="1"/>
            <a:r>
              <a:rPr lang="en-US" dirty="0" smtClean="0"/>
              <a:t>It is for our good (Deut. 6:3,24)</a:t>
            </a:r>
          </a:p>
          <a:p>
            <a:pPr lvl="1"/>
            <a:r>
              <a:rPr lang="en-US" dirty="0" smtClean="0"/>
              <a:t>It is a test of our hearts (Deut. 8:2)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OBEDIENCE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your heart (Deut. 6:6)</a:t>
            </a:r>
          </a:p>
          <a:p>
            <a:pPr lvl="1"/>
            <a:r>
              <a:rPr lang="en-US" dirty="0" smtClean="0"/>
              <a:t>Unwavering respect for God’s word</a:t>
            </a:r>
          </a:p>
          <a:p>
            <a:pPr lvl="1"/>
            <a:r>
              <a:rPr lang="en-US" dirty="0" smtClean="0"/>
              <a:t>Internal knowledge of God’s word</a:t>
            </a:r>
          </a:p>
          <a:p>
            <a:r>
              <a:rPr lang="en-US" dirty="0" smtClean="0"/>
              <a:t>In your conversation (Deut. 6:7)</a:t>
            </a:r>
          </a:p>
          <a:p>
            <a:r>
              <a:rPr lang="en-US" dirty="0" smtClean="0"/>
              <a:t>On your body (Deut. 6:8)… Mt. 23:5</a:t>
            </a:r>
          </a:p>
          <a:p>
            <a:r>
              <a:rPr lang="en-US" dirty="0" smtClean="0"/>
              <a:t>On your homes (Deut. 6:9)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(Col. 3:16; Mt. 4:1-10)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SCRIPTURE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Deuteronomy 7:1-6</a:t>
            </a:r>
          </a:p>
          <a:p>
            <a:r>
              <a:rPr lang="en-US" dirty="0" smtClean="0"/>
              <a:t>Compare verse 6 to Titus 2:14; II Cor. 6:14-18</a:t>
            </a:r>
          </a:p>
          <a:p>
            <a:r>
              <a:rPr lang="en-US" dirty="0" smtClean="0"/>
              <a:t>Don’t fear them (Deut. 7:17-21)</a:t>
            </a:r>
          </a:p>
          <a:p>
            <a:r>
              <a:rPr lang="en-US" dirty="0" smtClean="0"/>
              <a:t>Israel’s great failure</a:t>
            </a:r>
          </a:p>
          <a:p>
            <a:pPr lvl="1"/>
            <a:r>
              <a:rPr lang="en-US" dirty="0" smtClean="0"/>
              <a:t>Judges 1:16-36 – didn’t remove</a:t>
            </a:r>
          </a:p>
          <a:p>
            <a:pPr lvl="1"/>
            <a:r>
              <a:rPr lang="en-US" dirty="0" smtClean="0"/>
              <a:t>Judges 2:10 – next generation didn’t know</a:t>
            </a:r>
          </a:p>
          <a:p>
            <a:pPr lvl="1"/>
            <a:r>
              <a:rPr lang="en-US" dirty="0" smtClean="0"/>
              <a:t>Judges 2:20-3:6 – other nations left to test God’s people.  Israel gets closer to them and farther from God.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SEPARATE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God</a:t>
            </a:r>
          </a:p>
          <a:p>
            <a:r>
              <a:rPr lang="en-US" dirty="0" smtClean="0"/>
              <a:t>Teach Obedience</a:t>
            </a:r>
          </a:p>
          <a:p>
            <a:r>
              <a:rPr lang="en-US" dirty="0" smtClean="0"/>
              <a:t>Have Scripture Everywhere</a:t>
            </a:r>
          </a:p>
          <a:p>
            <a:r>
              <a:rPr lang="en-US" dirty="0" smtClean="0"/>
              <a:t>Be Separate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SUCCESSFUL </a:t>
            </a:r>
            <a:br>
              <a:rPr lang="en-US" sz="3600" dirty="0" smtClean="0"/>
            </a:br>
            <a:r>
              <a:rPr lang="en-US" sz="3600" dirty="0" smtClean="0"/>
              <a:t>SPIRITUAL HERITAGE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9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</TotalTime>
  <Words>230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A SUCCESSFUL SPIRITUAL HERITAGE</vt:lpstr>
      <vt:lpstr>PowerPoint Presentation</vt:lpstr>
      <vt:lpstr>A HERITAGE OF SPIRITUAL SUCCESS Deuteronomy 6:2</vt:lpstr>
      <vt:lpstr>LOVE GOD</vt:lpstr>
      <vt:lpstr>TEACH OBEDIENCE</vt:lpstr>
      <vt:lpstr>SCRIPTURE EVERYWHERE</vt:lpstr>
      <vt:lpstr>BE SEPARATE</vt:lpstr>
      <vt:lpstr>A SUCCESSFUL  SPIRITUAL HERITAGE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SUCCESSFUL SPIRITUAL HERITAGE</dc:title>
  <dc:creator>ared</dc:creator>
  <cp:lastModifiedBy>ared</cp:lastModifiedBy>
  <cp:revision>4</cp:revision>
  <dcterms:created xsi:type="dcterms:W3CDTF">2017-02-26T04:27:40Z</dcterms:created>
  <dcterms:modified xsi:type="dcterms:W3CDTF">2017-02-26T05:56:56Z</dcterms:modified>
</cp:coreProperties>
</file>